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4"/>
    <p:sldMasterId id="2147483697" r:id="rId5"/>
    <p:sldMasterId id="2147483683" r:id="rId6"/>
  </p:sldMasterIdLst>
  <p:notesMasterIdLst>
    <p:notesMasterId r:id="rId49"/>
  </p:notesMasterIdLst>
  <p:handoutMasterIdLst>
    <p:handoutMasterId r:id="rId50"/>
  </p:handoutMasterIdLst>
  <p:sldIdLst>
    <p:sldId id="307" r:id="rId7"/>
    <p:sldId id="308" r:id="rId8"/>
    <p:sldId id="310" r:id="rId9"/>
    <p:sldId id="339" r:id="rId10"/>
    <p:sldId id="309" r:id="rId11"/>
    <p:sldId id="337" r:id="rId12"/>
    <p:sldId id="342" r:id="rId13"/>
    <p:sldId id="332" r:id="rId14"/>
    <p:sldId id="333" r:id="rId15"/>
    <p:sldId id="328" r:id="rId16"/>
    <p:sldId id="331" r:id="rId17"/>
    <p:sldId id="340" r:id="rId18"/>
    <p:sldId id="344" r:id="rId19"/>
    <p:sldId id="343" r:id="rId20"/>
    <p:sldId id="345" r:id="rId21"/>
    <p:sldId id="346" r:id="rId22"/>
    <p:sldId id="334" r:id="rId23"/>
    <p:sldId id="329" r:id="rId24"/>
    <p:sldId id="330" r:id="rId25"/>
    <p:sldId id="335" r:id="rId26"/>
    <p:sldId id="336" r:id="rId27"/>
    <p:sldId id="347" r:id="rId28"/>
    <p:sldId id="313" r:id="rId29"/>
    <p:sldId id="315" r:id="rId30"/>
    <p:sldId id="314" r:id="rId31"/>
    <p:sldId id="316" r:id="rId32"/>
    <p:sldId id="317" r:id="rId33"/>
    <p:sldId id="318" r:id="rId34"/>
    <p:sldId id="319" r:id="rId35"/>
    <p:sldId id="320" r:id="rId36"/>
    <p:sldId id="321" r:id="rId37"/>
    <p:sldId id="323" r:id="rId38"/>
    <p:sldId id="325" r:id="rId39"/>
    <p:sldId id="324" r:id="rId40"/>
    <p:sldId id="326" r:id="rId41"/>
    <p:sldId id="327" r:id="rId42"/>
    <p:sldId id="348" r:id="rId43"/>
    <p:sldId id="338" r:id="rId44"/>
    <p:sldId id="312" r:id="rId45"/>
    <p:sldId id="350" r:id="rId46"/>
    <p:sldId id="351" r:id="rId47"/>
    <p:sldId id="349" r:id="rId48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1B1"/>
    <a:srgbClr val="A7BAC9"/>
    <a:srgbClr val="004376"/>
    <a:srgbClr val="DCCC6A"/>
    <a:srgbClr val="54585A"/>
    <a:srgbClr val="FFCC00"/>
    <a:srgbClr val="F9F6E5"/>
    <a:srgbClr val="FF640F"/>
    <a:srgbClr val="B3A369"/>
    <a:srgbClr val="6D6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228AE-297F-496E-BFA3-DA4FE6CB608E}" v="154" dt="2022-11-09T16:14:12.898"/>
    <p1510:client id="{2C124444-B2E8-4C07-85FD-E87B2E7E4187}" v="105" dt="2022-11-09T02:59:35.509"/>
    <p1510:client id="{371A4216-9AC0-4BF7-B664-C01E3796A00E}" v="26" dt="2022-11-08T17:18:51.317"/>
    <p1510:client id="{408F5EFA-EDAF-4B0E-B7BE-D8D6F71E3B65}" v="1847" dt="2022-11-09T07:32:22.221"/>
    <p1510:client id="{523E95A9-A2B2-4402-BE7F-70DDD0D798CE}" v="435" dt="2022-11-09T02:26:29.817"/>
    <p1510:client id="{538969E1-AC3B-40DF-8C4E-1197322AD5EA}" v="22" dt="2022-11-09T02:19:28.154"/>
    <p1510:client id="{548D08FD-C31C-48C0-AA08-105B98CB00C4}" v="613" dt="2022-11-09T02:10:24.845"/>
    <p1510:client id="{661489BD-B8B5-4DC6-8797-629C975E01C8}" v="164" dt="2022-11-09T13:38:24.174"/>
    <p1510:client id="{94AA47BE-F549-419A-8BF8-E1E535CF7D90}" v="761" dt="2022-11-09T04:29:48.491"/>
    <p1510:client id="{C948182E-25B1-4180-BE66-C8FBC55EA355}" v="262" dt="2022-11-09T03:21:02.598"/>
    <p1510:client id="{E3978D63-7B18-4541-A63F-87735A72E78C}" v="1259" dt="2022-11-08T19:36:53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6.fntdata"/><Relationship Id="rId8" Type="http://schemas.openxmlformats.org/officeDocument/2006/relationships/slide" Target="slides/slide2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63DE1A-325D-4B6A-A0AA-89D2A125A47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90DF7-823F-47F1-AF65-619E23E90F52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Base Models- </a:t>
          </a:r>
          <a:r>
            <a:rPr lang="en-US" b="1" err="1">
              <a:solidFill>
                <a:schemeClr val="tx1"/>
              </a:solidFill>
            </a:rPr>
            <a:t>LightGBM</a:t>
          </a:r>
          <a:endParaRPr lang="en-US" b="1">
            <a:solidFill>
              <a:schemeClr val="tx1"/>
            </a:solidFill>
          </a:endParaRPr>
        </a:p>
      </dgm:t>
    </dgm:pt>
    <dgm:pt modelId="{07F91A7F-C8BB-46B5-B4D6-07FEEBE9B408}" type="parTrans" cxnId="{3E079C5C-0129-4C59-8201-C158C52F60A7}">
      <dgm:prSet/>
      <dgm:spPr/>
      <dgm:t>
        <a:bodyPr/>
        <a:lstStyle/>
        <a:p>
          <a:endParaRPr lang="en-US"/>
        </a:p>
      </dgm:t>
    </dgm:pt>
    <dgm:pt modelId="{06008219-5E99-4CF6-A367-F4397862D32F}" type="sibTrans" cxnId="{3E079C5C-0129-4C59-8201-C158C52F60A7}">
      <dgm:prSet/>
      <dgm:spPr/>
      <dgm:t>
        <a:bodyPr/>
        <a:lstStyle/>
        <a:p>
          <a:endParaRPr lang="en-US"/>
        </a:p>
      </dgm:t>
    </dgm:pt>
    <dgm:pt modelId="{D1E52659-580E-4432-A339-54B08766135E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Base Models- Linear </a:t>
          </a:r>
        </a:p>
      </dgm:t>
    </dgm:pt>
    <dgm:pt modelId="{CA1F72E5-D6EE-4245-98C2-685492A30D69}" type="parTrans" cxnId="{39B1E6AA-891F-4E51-8B1C-D21D1122E3A0}">
      <dgm:prSet/>
      <dgm:spPr/>
      <dgm:t>
        <a:bodyPr/>
        <a:lstStyle/>
        <a:p>
          <a:endParaRPr lang="en-US"/>
        </a:p>
      </dgm:t>
    </dgm:pt>
    <dgm:pt modelId="{D03BAB2D-BC35-4701-9200-57C03D6C4932}" type="sibTrans" cxnId="{39B1E6AA-891F-4E51-8B1C-D21D1122E3A0}">
      <dgm:prSet/>
      <dgm:spPr/>
      <dgm:t>
        <a:bodyPr/>
        <a:lstStyle/>
        <a:p>
          <a:endParaRPr lang="en-US"/>
        </a:p>
      </dgm:t>
    </dgm:pt>
    <dgm:pt modelId="{33B6AEA3-A46A-400F-B022-A9339EECD067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Data Processing</a:t>
          </a:r>
        </a:p>
      </dgm:t>
    </dgm:pt>
    <dgm:pt modelId="{9662EE43-ADCD-4F4D-B4B1-FE3241DBD894}" type="parTrans" cxnId="{ECD62227-F38C-4919-802C-034BBC0BF640}">
      <dgm:prSet/>
      <dgm:spPr/>
      <dgm:t>
        <a:bodyPr/>
        <a:lstStyle/>
        <a:p>
          <a:endParaRPr lang="en-US"/>
        </a:p>
      </dgm:t>
    </dgm:pt>
    <dgm:pt modelId="{AB939E62-78E4-4520-A07F-B9C1FA64EDCF}" type="sibTrans" cxnId="{ECD62227-F38C-4919-802C-034BBC0BF640}">
      <dgm:prSet/>
      <dgm:spPr/>
      <dgm:t>
        <a:bodyPr/>
        <a:lstStyle/>
        <a:p>
          <a:endParaRPr lang="en-US"/>
        </a:p>
      </dgm:t>
    </dgm:pt>
    <dgm:pt modelId="{46A4AD7A-B6D4-4C33-B9AD-9C0B2E74AAF9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 Feature Engineering</a:t>
          </a:r>
        </a:p>
      </dgm:t>
    </dgm:pt>
    <dgm:pt modelId="{B9116449-20D4-4977-8E0A-D244F01E59E8}" type="parTrans" cxnId="{CC5D7D29-C4F2-4199-B23B-93D7C3390FFB}">
      <dgm:prSet/>
      <dgm:spPr/>
      <dgm:t>
        <a:bodyPr/>
        <a:lstStyle/>
        <a:p>
          <a:endParaRPr lang="en-US"/>
        </a:p>
      </dgm:t>
    </dgm:pt>
    <dgm:pt modelId="{EA01949C-25EF-40A9-AEE6-0FBB20344046}" type="sibTrans" cxnId="{CC5D7D29-C4F2-4199-B23B-93D7C3390FFB}">
      <dgm:prSet/>
      <dgm:spPr/>
      <dgm:t>
        <a:bodyPr/>
        <a:lstStyle/>
        <a:p>
          <a:endParaRPr lang="en-US"/>
        </a:p>
      </dgm:t>
    </dgm:pt>
    <dgm:pt modelId="{F5647B6E-3BCE-43CA-AD5F-84E41AD3FFB5}" type="pres">
      <dgm:prSet presAssocID="{3863DE1A-325D-4B6A-A0AA-89D2A125A476}" presName="Name0" presStyleCnt="0">
        <dgm:presLayoutVars>
          <dgm:dir/>
          <dgm:resizeHandles val="exact"/>
        </dgm:presLayoutVars>
      </dgm:prSet>
      <dgm:spPr/>
    </dgm:pt>
    <dgm:pt modelId="{F0579122-CA10-4840-9B5F-0CC4AB86F348}" type="pres">
      <dgm:prSet presAssocID="{33B6AEA3-A46A-400F-B022-A9339EECD067}" presName="node" presStyleLbl="node1" presStyleIdx="0" presStyleCnt="4">
        <dgm:presLayoutVars>
          <dgm:bulletEnabled val="1"/>
        </dgm:presLayoutVars>
      </dgm:prSet>
      <dgm:spPr/>
    </dgm:pt>
    <dgm:pt modelId="{2FEE1859-4BE6-45D0-86BF-D184C3BA5173}" type="pres">
      <dgm:prSet presAssocID="{AB939E62-78E4-4520-A07F-B9C1FA64EDCF}" presName="sibTrans" presStyleLbl="sibTrans2D1" presStyleIdx="0" presStyleCnt="3"/>
      <dgm:spPr/>
    </dgm:pt>
    <dgm:pt modelId="{1AC26218-27B4-4F7F-AE24-B3D1E10DDD84}" type="pres">
      <dgm:prSet presAssocID="{AB939E62-78E4-4520-A07F-B9C1FA64EDCF}" presName="connectorText" presStyleLbl="sibTrans2D1" presStyleIdx="0" presStyleCnt="3"/>
      <dgm:spPr/>
    </dgm:pt>
    <dgm:pt modelId="{45CCEC2F-8C90-4804-8F5D-E433D2BF0BC6}" type="pres">
      <dgm:prSet presAssocID="{46A4AD7A-B6D4-4C33-B9AD-9C0B2E74AAF9}" presName="node" presStyleLbl="node1" presStyleIdx="1" presStyleCnt="4">
        <dgm:presLayoutVars>
          <dgm:bulletEnabled val="1"/>
        </dgm:presLayoutVars>
      </dgm:prSet>
      <dgm:spPr/>
    </dgm:pt>
    <dgm:pt modelId="{BCA6F81B-5D26-4FA5-AF68-EEA2487D6EDD}" type="pres">
      <dgm:prSet presAssocID="{EA01949C-25EF-40A9-AEE6-0FBB20344046}" presName="sibTrans" presStyleLbl="sibTrans2D1" presStyleIdx="1" presStyleCnt="3"/>
      <dgm:spPr/>
    </dgm:pt>
    <dgm:pt modelId="{24D2D5F7-CDE9-4B98-A74F-57ED98CC3F03}" type="pres">
      <dgm:prSet presAssocID="{EA01949C-25EF-40A9-AEE6-0FBB20344046}" presName="connectorText" presStyleLbl="sibTrans2D1" presStyleIdx="1" presStyleCnt="3"/>
      <dgm:spPr/>
    </dgm:pt>
    <dgm:pt modelId="{B5D1AF71-AFF7-4991-9E15-7DEB292E7EBC}" type="pres">
      <dgm:prSet presAssocID="{8A690DF7-823F-47F1-AF65-619E23E90F52}" presName="node" presStyleLbl="node1" presStyleIdx="2" presStyleCnt="4">
        <dgm:presLayoutVars>
          <dgm:bulletEnabled val="1"/>
        </dgm:presLayoutVars>
      </dgm:prSet>
      <dgm:spPr/>
    </dgm:pt>
    <dgm:pt modelId="{B4879124-1D23-45A1-9BBE-7E5380556949}" type="pres">
      <dgm:prSet presAssocID="{06008219-5E99-4CF6-A367-F4397862D32F}" presName="sibTrans" presStyleLbl="sibTrans2D1" presStyleIdx="2" presStyleCnt="3"/>
      <dgm:spPr/>
    </dgm:pt>
    <dgm:pt modelId="{C6B11C80-431F-4B59-8B1D-BFE200503A48}" type="pres">
      <dgm:prSet presAssocID="{06008219-5E99-4CF6-A367-F4397862D32F}" presName="connectorText" presStyleLbl="sibTrans2D1" presStyleIdx="2" presStyleCnt="3"/>
      <dgm:spPr/>
    </dgm:pt>
    <dgm:pt modelId="{BAEE34B3-85B8-46F0-B3D6-C456813C0DE1}" type="pres">
      <dgm:prSet presAssocID="{D1E52659-580E-4432-A339-54B08766135E}" presName="node" presStyleLbl="node1" presStyleIdx="3" presStyleCnt="4">
        <dgm:presLayoutVars>
          <dgm:bulletEnabled val="1"/>
        </dgm:presLayoutVars>
      </dgm:prSet>
      <dgm:spPr/>
    </dgm:pt>
  </dgm:ptLst>
  <dgm:cxnLst>
    <dgm:cxn modelId="{444C951F-E9B0-4C60-AFE1-ADCE50C2D63D}" type="presOf" srcId="{8A690DF7-823F-47F1-AF65-619E23E90F52}" destId="{B5D1AF71-AFF7-4991-9E15-7DEB292E7EBC}" srcOrd="0" destOrd="0" presId="urn:microsoft.com/office/officeart/2005/8/layout/process1"/>
    <dgm:cxn modelId="{ECD62227-F38C-4919-802C-034BBC0BF640}" srcId="{3863DE1A-325D-4B6A-A0AA-89D2A125A476}" destId="{33B6AEA3-A46A-400F-B022-A9339EECD067}" srcOrd="0" destOrd="0" parTransId="{9662EE43-ADCD-4F4D-B4B1-FE3241DBD894}" sibTransId="{AB939E62-78E4-4520-A07F-B9C1FA64EDCF}"/>
    <dgm:cxn modelId="{CC5D7D29-C4F2-4199-B23B-93D7C3390FFB}" srcId="{3863DE1A-325D-4B6A-A0AA-89D2A125A476}" destId="{46A4AD7A-B6D4-4C33-B9AD-9C0B2E74AAF9}" srcOrd="1" destOrd="0" parTransId="{B9116449-20D4-4977-8E0A-D244F01E59E8}" sibTransId="{EA01949C-25EF-40A9-AEE6-0FBB20344046}"/>
    <dgm:cxn modelId="{8B0F2B2F-6255-4E96-97AA-FB959FF0F3DD}" type="presOf" srcId="{33B6AEA3-A46A-400F-B022-A9339EECD067}" destId="{F0579122-CA10-4840-9B5F-0CC4AB86F348}" srcOrd="0" destOrd="0" presId="urn:microsoft.com/office/officeart/2005/8/layout/process1"/>
    <dgm:cxn modelId="{3E079C5C-0129-4C59-8201-C158C52F60A7}" srcId="{3863DE1A-325D-4B6A-A0AA-89D2A125A476}" destId="{8A690DF7-823F-47F1-AF65-619E23E90F52}" srcOrd="2" destOrd="0" parTransId="{07F91A7F-C8BB-46B5-B4D6-07FEEBE9B408}" sibTransId="{06008219-5E99-4CF6-A367-F4397862D32F}"/>
    <dgm:cxn modelId="{1A880741-F03D-4A70-89E8-9D114B6B470B}" type="presOf" srcId="{3863DE1A-325D-4B6A-A0AA-89D2A125A476}" destId="{F5647B6E-3BCE-43CA-AD5F-84E41AD3FFB5}" srcOrd="0" destOrd="0" presId="urn:microsoft.com/office/officeart/2005/8/layout/process1"/>
    <dgm:cxn modelId="{FC6B3074-DD4D-4B21-A45A-02CED69B309D}" type="presOf" srcId="{D1E52659-580E-4432-A339-54B08766135E}" destId="{BAEE34B3-85B8-46F0-B3D6-C456813C0DE1}" srcOrd="0" destOrd="0" presId="urn:microsoft.com/office/officeart/2005/8/layout/process1"/>
    <dgm:cxn modelId="{F720A37D-3651-450B-B6A9-B9AC62070C74}" type="presOf" srcId="{AB939E62-78E4-4520-A07F-B9C1FA64EDCF}" destId="{1AC26218-27B4-4F7F-AE24-B3D1E10DDD84}" srcOrd="1" destOrd="0" presId="urn:microsoft.com/office/officeart/2005/8/layout/process1"/>
    <dgm:cxn modelId="{39B1E6AA-891F-4E51-8B1C-D21D1122E3A0}" srcId="{3863DE1A-325D-4B6A-A0AA-89D2A125A476}" destId="{D1E52659-580E-4432-A339-54B08766135E}" srcOrd="3" destOrd="0" parTransId="{CA1F72E5-D6EE-4245-98C2-685492A30D69}" sibTransId="{D03BAB2D-BC35-4701-9200-57C03D6C4932}"/>
    <dgm:cxn modelId="{981D49AC-0A17-44AE-821F-76EC15A0D164}" type="presOf" srcId="{EA01949C-25EF-40A9-AEE6-0FBB20344046}" destId="{24D2D5F7-CDE9-4B98-A74F-57ED98CC3F03}" srcOrd="1" destOrd="0" presId="urn:microsoft.com/office/officeart/2005/8/layout/process1"/>
    <dgm:cxn modelId="{48DDDAB4-110B-49E7-9576-F7ED8856F5A3}" type="presOf" srcId="{06008219-5E99-4CF6-A367-F4397862D32F}" destId="{C6B11C80-431F-4B59-8B1D-BFE200503A48}" srcOrd="1" destOrd="0" presId="urn:microsoft.com/office/officeart/2005/8/layout/process1"/>
    <dgm:cxn modelId="{0F85CDC7-CB41-401F-A73B-1FEF2BA5083A}" type="presOf" srcId="{AB939E62-78E4-4520-A07F-B9C1FA64EDCF}" destId="{2FEE1859-4BE6-45D0-86BF-D184C3BA5173}" srcOrd="0" destOrd="0" presId="urn:microsoft.com/office/officeart/2005/8/layout/process1"/>
    <dgm:cxn modelId="{AE50C6D0-E64F-4818-A2BE-C099F28D923D}" type="presOf" srcId="{46A4AD7A-B6D4-4C33-B9AD-9C0B2E74AAF9}" destId="{45CCEC2F-8C90-4804-8F5D-E433D2BF0BC6}" srcOrd="0" destOrd="0" presId="urn:microsoft.com/office/officeart/2005/8/layout/process1"/>
    <dgm:cxn modelId="{BDAAD2E2-B19C-41AF-9FE9-D9753D3959E5}" type="presOf" srcId="{EA01949C-25EF-40A9-AEE6-0FBB20344046}" destId="{BCA6F81B-5D26-4FA5-AF68-EEA2487D6EDD}" srcOrd="0" destOrd="0" presId="urn:microsoft.com/office/officeart/2005/8/layout/process1"/>
    <dgm:cxn modelId="{F9AEECEE-AA2E-4215-924D-9F5A2B0E2384}" type="presOf" srcId="{06008219-5E99-4CF6-A367-F4397862D32F}" destId="{B4879124-1D23-45A1-9BBE-7E5380556949}" srcOrd="0" destOrd="0" presId="urn:microsoft.com/office/officeart/2005/8/layout/process1"/>
    <dgm:cxn modelId="{1D9935CB-40B1-4450-A74F-22568C22F1DE}" type="presParOf" srcId="{F5647B6E-3BCE-43CA-AD5F-84E41AD3FFB5}" destId="{F0579122-CA10-4840-9B5F-0CC4AB86F348}" srcOrd="0" destOrd="0" presId="urn:microsoft.com/office/officeart/2005/8/layout/process1"/>
    <dgm:cxn modelId="{010EB4D5-7C5D-4F3C-B0F0-11AAB7239390}" type="presParOf" srcId="{F5647B6E-3BCE-43CA-AD5F-84E41AD3FFB5}" destId="{2FEE1859-4BE6-45D0-86BF-D184C3BA5173}" srcOrd="1" destOrd="0" presId="urn:microsoft.com/office/officeart/2005/8/layout/process1"/>
    <dgm:cxn modelId="{BB3FD281-41D9-4AF9-A63C-B4E7EFA8E60A}" type="presParOf" srcId="{2FEE1859-4BE6-45D0-86BF-D184C3BA5173}" destId="{1AC26218-27B4-4F7F-AE24-B3D1E10DDD84}" srcOrd="0" destOrd="0" presId="urn:microsoft.com/office/officeart/2005/8/layout/process1"/>
    <dgm:cxn modelId="{35391B3B-BB06-4F40-9296-267179CAB365}" type="presParOf" srcId="{F5647B6E-3BCE-43CA-AD5F-84E41AD3FFB5}" destId="{45CCEC2F-8C90-4804-8F5D-E433D2BF0BC6}" srcOrd="2" destOrd="0" presId="urn:microsoft.com/office/officeart/2005/8/layout/process1"/>
    <dgm:cxn modelId="{34F48791-4A66-4DE3-BC83-BB81C50D3A60}" type="presParOf" srcId="{F5647B6E-3BCE-43CA-AD5F-84E41AD3FFB5}" destId="{BCA6F81B-5D26-4FA5-AF68-EEA2487D6EDD}" srcOrd="3" destOrd="0" presId="urn:microsoft.com/office/officeart/2005/8/layout/process1"/>
    <dgm:cxn modelId="{4FC4659B-5923-48FF-B09B-AC9AF3448B6B}" type="presParOf" srcId="{BCA6F81B-5D26-4FA5-AF68-EEA2487D6EDD}" destId="{24D2D5F7-CDE9-4B98-A74F-57ED98CC3F03}" srcOrd="0" destOrd="0" presId="urn:microsoft.com/office/officeart/2005/8/layout/process1"/>
    <dgm:cxn modelId="{5D46D741-F30C-4462-AC69-9C424EE3FC38}" type="presParOf" srcId="{F5647B6E-3BCE-43CA-AD5F-84E41AD3FFB5}" destId="{B5D1AF71-AFF7-4991-9E15-7DEB292E7EBC}" srcOrd="4" destOrd="0" presId="urn:microsoft.com/office/officeart/2005/8/layout/process1"/>
    <dgm:cxn modelId="{84901E61-3F5F-406D-9297-07D7E8D92E08}" type="presParOf" srcId="{F5647B6E-3BCE-43CA-AD5F-84E41AD3FFB5}" destId="{B4879124-1D23-45A1-9BBE-7E5380556949}" srcOrd="5" destOrd="0" presId="urn:microsoft.com/office/officeart/2005/8/layout/process1"/>
    <dgm:cxn modelId="{BB414F8D-4EC2-4FC0-9A82-CAB1F96F0967}" type="presParOf" srcId="{B4879124-1D23-45A1-9BBE-7E5380556949}" destId="{C6B11C80-431F-4B59-8B1D-BFE200503A48}" srcOrd="0" destOrd="0" presId="urn:microsoft.com/office/officeart/2005/8/layout/process1"/>
    <dgm:cxn modelId="{5B6F2670-BA42-4CF1-8274-10844D64C402}" type="presParOf" srcId="{F5647B6E-3BCE-43CA-AD5F-84E41AD3FFB5}" destId="{BAEE34B3-85B8-46F0-B3D6-C456813C0DE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63DE1A-325D-4B6A-A0AA-89D2A125A47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90DF7-823F-47F1-AF65-619E23E90F52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Base Models- </a:t>
          </a:r>
          <a:r>
            <a:rPr lang="en-US" b="1" err="1">
              <a:solidFill>
                <a:schemeClr val="bg1"/>
              </a:solidFill>
            </a:rPr>
            <a:t>LightGBM</a:t>
          </a:r>
          <a:endParaRPr lang="en-US" b="1">
            <a:solidFill>
              <a:schemeClr val="bg1"/>
            </a:solidFill>
          </a:endParaRPr>
        </a:p>
      </dgm:t>
    </dgm:pt>
    <dgm:pt modelId="{07F91A7F-C8BB-46B5-B4D6-07FEEBE9B408}" type="parTrans" cxnId="{3E079C5C-0129-4C59-8201-C158C52F60A7}">
      <dgm:prSet/>
      <dgm:spPr/>
      <dgm:t>
        <a:bodyPr/>
        <a:lstStyle/>
        <a:p>
          <a:endParaRPr lang="en-US"/>
        </a:p>
      </dgm:t>
    </dgm:pt>
    <dgm:pt modelId="{06008219-5E99-4CF6-A367-F4397862D32F}" type="sibTrans" cxnId="{3E079C5C-0129-4C59-8201-C158C52F60A7}">
      <dgm:prSet/>
      <dgm:spPr/>
      <dgm:t>
        <a:bodyPr/>
        <a:lstStyle/>
        <a:p>
          <a:endParaRPr lang="en-US"/>
        </a:p>
      </dgm:t>
    </dgm:pt>
    <dgm:pt modelId="{D1E52659-580E-4432-A339-54B08766135E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Base Models- Linear </a:t>
          </a:r>
        </a:p>
      </dgm:t>
    </dgm:pt>
    <dgm:pt modelId="{CA1F72E5-D6EE-4245-98C2-685492A30D69}" type="parTrans" cxnId="{39B1E6AA-891F-4E51-8B1C-D21D1122E3A0}">
      <dgm:prSet/>
      <dgm:spPr/>
      <dgm:t>
        <a:bodyPr/>
        <a:lstStyle/>
        <a:p>
          <a:endParaRPr lang="en-US"/>
        </a:p>
      </dgm:t>
    </dgm:pt>
    <dgm:pt modelId="{D03BAB2D-BC35-4701-9200-57C03D6C4932}" type="sibTrans" cxnId="{39B1E6AA-891F-4E51-8B1C-D21D1122E3A0}">
      <dgm:prSet/>
      <dgm:spPr/>
      <dgm:t>
        <a:bodyPr/>
        <a:lstStyle/>
        <a:p>
          <a:endParaRPr lang="en-US"/>
        </a:p>
      </dgm:t>
    </dgm:pt>
    <dgm:pt modelId="{33B6AEA3-A46A-400F-B022-A9339EECD067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Data Processing</a:t>
          </a:r>
        </a:p>
      </dgm:t>
    </dgm:pt>
    <dgm:pt modelId="{9662EE43-ADCD-4F4D-B4B1-FE3241DBD894}" type="parTrans" cxnId="{ECD62227-F38C-4919-802C-034BBC0BF640}">
      <dgm:prSet/>
      <dgm:spPr/>
      <dgm:t>
        <a:bodyPr/>
        <a:lstStyle/>
        <a:p>
          <a:endParaRPr lang="en-US"/>
        </a:p>
      </dgm:t>
    </dgm:pt>
    <dgm:pt modelId="{AB939E62-78E4-4520-A07F-B9C1FA64EDCF}" type="sibTrans" cxnId="{ECD62227-F38C-4919-802C-034BBC0BF640}">
      <dgm:prSet/>
      <dgm:spPr/>
      <dgm:t>
        <a:bodyPr/>
        <a:lstStyle/>
        <a:p>
          <a:endParaRPr lang="en-US"/>
        </a:p>
      </dgm:t>
    </dgm:pt>
    <dgm:pt modelId="{46A4AD7A-B6D4-4C33-B9AD-9C0B2E74AAF9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 Feature Engineering</a:t>
          </a:r>
        </a:p>
      </dgm:t>
    </dgm:pt>
    <dgm:pt modelId="{B9116449-20D4-4977-8E0A-D244F01E59E8}" type="parTrans" cxnId="{CC5D7D29-C4F2-4199-B23B-93D7C3390FFB}">
      <dgm:prSet/>
      <dgm:spPr/>
      <dgm:t>
        <a:bodyPr/>
        <a:lstStyle/>
        <a:p>
          <a:endParaRPr lang="en-US"/>
        </a:p>
      </dgm:t>
    </dgm:pt>
    <dgm:pt modelId="{EA01949C-25EF-40A9-AEE6-0FBB20344046}" type="sibTrans" cxnId="{CC5D7D29-C4F2-4199-B23B-93D7C3390FFB}">
      <dgm:prSet/>
      <dgm:spPr/>
      <dgm:t>
        <a:bodyPr/>
        <a:lstStyle/>
        <a:p>
          <a:endParaRPr lang="en-US"/>
        </a:p>
      </dgm:t>
    </dgm:pt>
    <dgm:pt modelId="{F5647B6E-3BCE-43CA-AD5F-84E41AD3FFB5}" type="pres">
      <dgm:prSet presAssocID="{3863DE1A-325D-4B6A-A0AA-89D2A125A476}" presName="Name0" presStyleCnt="0">
        <dgm:presLayoutVars>
          <dgm:dir/>
          <dgm:resizeHandles val="exact"/>
        </dgm:presLayoutVars>
      </dgm:prSet>
      <dgm:spPr/>
    </dgm:pt>
    <dgm:pt modelId="{F0579122-CA10-4840-9B5F-0CC4AB86F348}" type="pres">
      <dgm:prSet presAssocID="{33B6AEA3-A46A-400F-B022-A9339EECD067}" presName="node" presStyleLbl="node1" presStyleIdx="0" presStyleCnt="4">
        <dgm:presLayoutVars>
          <dgm:bulletEnabled val="1"/>
        </dgm:presLayoutVars>
      </dgm:prSet>
      <dgm:spPr/>
    </dgm:pt>
    <dgm:pt modelId="{2FEE1859-4BE6-45D0-86BF-D184C3BA5173}" type="pres">
      <dgm:prSet presAssocID="{AB939E62-78E4-4520-A07F-B9C1FA64EDCF}" presName="sibTrans" presStyleLbl="sibTrans2D1" presStyleIdx="0" presStyleCnt="3"/>
      <dgm:spPr/>
    </dgm:pt>
    <dgm:pt modelId="{1AC26218-27B4-4F7F-AE24-B3D1E10DDD84}" type="pres">
      <dgm:prSet presAssocID="{AB939E62-78E4-4520-A07F-B9C1FA64EDCF}" presName="connectorText" presStyleLbl="sibTrans2D1" presStyleIdx="0" presStyleCnt="3"/>
      <dgm:spPr/>
    </dgm:pt>
    <dgm:pt modelId="{45CCEC2F-8C90-4804-8F5D-E433D2BF0BC6}" type="pres">
      <dgm:prSet presAssocID="{46A4AD7A-B6D4-4C33-B9AD-9C0B2E74AAF9}" presName="node" presStyleLbl="node1" presStyleIdx="1" presStyleCnt="4">
        <dgm:presLayoutVars>
          <dgm:bulletEnabled val="1"/>
        </dgm:presLayoutVars>
      </dgm:prSet>
      <dgm:spPr/>
    </dgm:pt>
    <dgm:pt modelId="{BCA6F81B-5D26-4FA5-AF68-EEA2487D6EDD}" type="pres">
      <dgm:prSet presAssocID="{EA01949C-25EF-40A9-AEE6-0FBB20344046}" presName="sibTrans" presStyleLbl="sibTrans2D1" presStyleIdx="1" presStyleCnt="3"/>
      <dgm:spPr/>
    </dgm:pt>
    <dgm:pt modelId="{24D2D5F7-CDE9-4B98-A74F-57ED98CC3F03}" type="pres">
      <dgm:prSet presAssocID="{EA01949C-25EF-40A9-AEE6-0FBB20344046}" presName="connectorText" presStyleLbl="sibTrans2D1" presStyleIdx="1" presStyleCnt="3"/>
      <dgm:spPr/>
    </dgm:pt>
    <dgm:pt modelId="{B5D1AF71-AFF7-4991-9E15-7DEB292E7EBC}" type="pres">
      <dgm:prSet presAssocID="{8A690DF7-823F-47F1-AF65-619E23E90F52}" presName="node" presStyleLbl="node1" presStyleIdx="2" presStyleCnt="4">
        <dgm:presLayoutVars>
          <dgm:bulletEnabled val="1"/>
        </dgm:presLayoutVars>
      </dgm:prSet>
      <dgm:spPr/>
    </dgm:pt>
    <dgm:pt modelId="{B4879124-1D23-45A1-9BBE-7E5380556949}" type="pres">
      <dgm:prSet presAssocID="{06008219-5E99-4CF6-A367-F4397862D32F}" presName="sibTrans" presStyleLbl="sibTrans2D1" presStyleIdx="2" presStyleCnt="3"/>
      <dgm:spPr/>
    </dgm:pt>
    <dgm:pt modelId="{C6B11C80-431F-4B59-8B1D-BFE200503A48}" type="pres">
      <dgm:prSet presAssocID="{06008219-5E99-4CF6-A367-F4397862D32F}" presName="connectorText" presStyleLbl="sibTrans2D1" presStyleIdx="2" presStyleCnt="3"/>
      <dgm:spPr/>
    </dgm:pt>
    <dgm:pt modelId="{BAEE34B3-85B8-46F0-B3D6-C456813C0DE1}" type="pres">
      <dgm:prSet presAssocID="{D1E52659-580E-4432-A339-54B08766135E}" presName="node" presStyleLbl="node1" presStyleIdx="3" presStyleCnt="4">
        <dgm:presLayoutVars>
          <dgm:bulletEnabled val="1"/>
        </dgm:presLayoutVars>
      </dgm:prSet>
      <dgm:spPr/>
    </dgm:pt>
  </dgm:ptLst>
  <dgm:cxnLst>
    <dgm:cxn modelId="{444C951F-E9B0-4C60-AFE1-ADCE50C2D63D}" type="presOf" srcId="{8A690DF7-823F-47F1-AF65-619E23E90F52}" destId="{B5D1AF71-AFF7-4991-9E15-7DEB292E7EBC}" srcOrd="0" destOrd="0" presId="urn:microsoft.com/office/officeart/2005/8/layout/process1"/>
    <dgm:cxn modelId="{ECD62227-F38C-4919-802C-034BBC0BF640}" srcId="{3863DE1A-325D-4B6A-A0AA-89D2A125A476}" destId="{33B6AEA3-A46A-400F-B022-A9339EECD067}" srcOrd="0" destOrd="0" parTransId="{9662EE43-ADCD-4F4D-B4B1-FE3241DBD894}" sibTransId="{AB939E62-78E4-4520-A07F-B9C1FA64EDCF}"/>
    <dgm:cxn modelId="{CC5D7D29-C4F2-4199-B23B-93D7C3390FFB}" srcId="{3863DE1A-325D-4B6A-A0AA-89D2A125A476}" destId="{46A4AD7A-B6D4-4C33-B9AD-9C0B2E74AAF9}" srcOrd="1" destOrd="0" parTransId="{B9116449-20D4-4977-8E0A-D244F01E59E8}" sibTransId="{EA01949C-25EF-40A9-AEE6-0FBB20344046}"/>
    <dgm:cxn modelId="{8B0F2B2F-6255-4E96-97AA-FB959FF0F3DD}" type="presOf" srcId="{33B6AEA3-A46A-400F-B022-A9339EECD067}" destId="{F0579122-CA10-4840-9B5F-0CC4AB86F348}" srcOrd="0" destOrd="0" presId="urn:microsoft.com/office/officeart/2005/8/layout/process1"/>
    <dgm:cxn modelId="{3E079C5C-0129-4C59-8201-C158C52F60A7}" srcId="{3863DE1A-325D-4B6A-A0AA-89D2A125A476}" destId="{8A690DF7-823F-47F1-AF65-619E23E90F52}" srcOrd="2" destOrd="0" parTransId="{07F91A7F-C8BB-46B5-B4D6-07FEEBE9B408}" sibTransId="{06008219-5E99-4CF6-A367-F4397862D32F}"/>
    <dgm:cxn modelId="{1A880741-F03D-4A70-89E8-9D114B6B470B}" type="presOf" srcId="{3863DE1A-325D-4B6A-A0AA-89D2A125A476}" destId="{F5647B6E-3BCE-43CA-AD5F-84E41AD3FFB5}" srcOrd="0" destOrd="0" presId="urn:microsoft.com/office/officeart/2005/8/layout/process1"/>
    <dgm:cxn modelId="{FC6B3074-DD4D-4B21-A45A-02CED69B309D}" type="presOf" srcId="{D1E52659-580E-4432-A339-54B08766135E}" destId="{BAEE34B3-85B8-46F0-B3D6-C456813C0DE1}" srcOrd="0" destOrd="0" presId="urn:microsoft.com/office/officeart/2005/8/layout/process1"/>
    <dgm:cxn modelId="{F720A37D-3651-450B-B6A9-B9AC62070C74}" type="presOf" srcId="{AB939E62-78E4-4520-A07F-B9C1FA64EDCF}" destId="{1AC26218-27B4-4F7F-AE24-B3D1E10DDD84}" srcOrd="1" destOrd="0" presId="urn:microsoft.com/office/officeart/2005/8/layout/process1"/>
    <dgm:cxn modelId="{39B1E6AA-891F-4E51-8B1C-D21D1122E3A0}" srcId="{3863DE1A-325D-4B6A-A0AA-89D2A125A476}" destId="{D1E52659-580E-4432-A339-54B08766135E}" srcOrd="3" destOrd="0" parTransId="{CA1F72E5-D6EE-4245-98C2-685492A30D69}" sibTransId="{D03BAB2D-BC35-4701-9200-57C03D6C4932}"/>
    <dgm:cxn modelId="{981D49AC-0A17-44AE-821F-76EC15A0D164}" type="presOf" srcId="{EA01949C-25EF-40A9-AEE6-0FBB20344046}" destId="{24D2D5F7-CDE9-4B98-A74F-57ED98CC3F03}" srcOrd="1" destOrd="0" presId="urn:microsoft.com/office/officeart/2005/8/layout/process1"/>
    <dgm:cxn modelId="{48DDDAB4-110B-49E7-9576-F7ED8856F5A3}" type="presOf" srcId="{06008219-5E99-4CF6-A367-F4397862D32F}" destId="{C6B11C80-431F-4B59-8B1D-BFE200503A48}" srcOrd="1" destOrd="0" presId="urn:microsoft.com/office/officeart/2005/8/layout/process1"/>
    <dgm:cxn modelId="{0F85CDC7-CB41-401F-A73B-1FEF2BA5083A}" type="presOf" srcId="{AB939E62-78E4-4520-A07F-B9C1FA64EDCF}" destId="{2FEE1859-4BE6-45D0-86BF-D184C3BA5173}" srcOrd="0" destOrd="0" presId="urn:microsoft.com/office/officeart/2005/8/layout/process1"/>
    <dgm:cxn modelId="{AE50C6D0-E64F-4818-A2BE-C099F28D923D}" type="presOf" srcId="{46A4AD7A-B6D4-4C33-B9AD-9C0B2E74AAF9}" destId="{45CCEC2F-8C90-4804-8F5D-E433D2BF0BC6}" srcOrd="0" destOrd="0" presId="urn:microsoft.com/office/officeart/2005/8/layout/process1"/>
    <dgm:cxn modelId="{BDAAD2E2-B19C-41AF-9FE9-D9753D3959E5}" type="presOf" srcId="{EA01949C-25EF-40A9-AEE6-0FBB20344046}" destId="{BCA6F81B-5D26-4FA5-AF68-EEA2487D6EDD}" srcOrd="0" destOrd="0" presId="urn:microsoft.com/office/officeart/2005/8/layout/process1"/>
    <dgm:cxn modelId="{F9AEECEE-AA2E-4215-924D-9F5A2B0E2384}" type="presOf" srcId="{06008219-5E99-4CF6-A367-F4397862D32F}" destId="{B4879124-1D23-45A1-9BBE-7E5380556949}" srcOrd="0" destOrd="0" presId="urn:microsoft.com/office/officeart/2005/8/layout/process1"/>
    <dgm:cxn modelId="{1D9935CB-40B1-4450-A74F-22568C22F1DE}" type="presParOf" srcId="{F5647B6E-3BCE-43CA-AD5F-84E41AD3FFB5}" destId="{F0579122-CA10-4840-9B5F-0CC4AB86F348}" srcOrd="0" destOrd="0" presId="urn:microsoft.com/office/officeart/2005/8/layout/process1"/>
    <dgm:cxn modelId="{010EB4D5-7C5D-4F3C-B0F0-11AAB7239390}" type="presParOf" srcId="{F5647B6E-3BCE-43CA-AD5F-84E41AD3FFB5}" destId="{2FEE1859-4BE6-45D0-86BF-D184C3BA5173}" srcOrd="1" destOrd="0" presId="urn:microsoft.com/office/officeart/2005/8/layout/process1"/>
    <dgm:cxn modelId="{BB3FD281-41D9-4AF9-A63C-B4E7EFA8E60A}" type="presParOf" srcId="{2FEE1859-4BE6-45D0-86BF-D184C3BA5173}" destId="{1AC26218-27B4-4F7F-AE24-B3D1E10DDD84}" srcOrd="0" destOrd="0" presId="urn:microsoft.com/office/officeart/2005/8/layout/process1"/>
    <dgm:cxn modelId="{35391B3B-BB06-4F40-9296-267179CAB365}" type="presParOf" srcId="{F5647B6E-3BCE-43CA-AD5F-84E41AD3FFB5}" destId="{45CCEC2F-8C90-4804-8F5D-E433D2BF0BC6}" srcOrd="2" destOrd="0" presId="urn:microsoft.com/office/officeart/2005/8/layout/process1"/>
    <dgm:cxn modelId="{34F48791-4A66-4DE3-BC83-BB81C50D3A60}" type="presParOf" srcId="{F5647B6E-3BCE-43CA-AD5F-84E41AD3FFB5}" destId="{BCA6F81B-5D26-4FA5-AF68-EEA2487D6EDD}" srcOrd="3" destOrd="0" presId="urn:microsoft.com/office/officeart/2005/8/layout/process1"/>
    <dgm:cxn modelId="{4FC4659B-5923-48FF-B09B-AC9AF3448B6B}" type="presParOf" srcId="{BCA6F81B-5D26-4FA5-AF68-EEA2487D6EDD}" destId="{24D2D5F7-CDE9-4B98-A74F-57ED98CC3F03}" srcOrd="0" destOrd="0" presId="urn:microsoft.com/office/officeart/2005/8/layout/process1"/>
    <dgm:cxn modelId="{5D46D741-F30C-4462-AC69-9C424EE3FC38}" type="presParOf" srcId="{F5647B6E-3BCE-43CA-AD5F-84E41AD3FFB5}" destId="{B5D1AF71-AFF7-4991-9E15-7DEB292E7EBC}" srcOrd="4" destOrd="0" presId="urn:microsoft.com/office/officeart/2005/8/layout/process1"/>
    <dgm:cxn modelId="{84901E61-3F5F-406D-9297-07D7E8D92E08}" type="presParOf" srcId="{F5647B6E-3BCE-43CA-AD5F-84E41AD3FFB5}" destId="{B4879124-1D23-45A1-9BBE-7E5380556949}" srcOrd="5" destOrd="0" presId="urn:microsoft.com/office/officeart/2005/8/layout/process1"/>
    <dgm:cxn modelId="{BB414F8D-4EC2-4FC0-9A82-CAB1F96F0967}" type="presParOf" srcId="{B4879124-1D23-45A1-9BBE-7E5380556949}" destId="{C6B11C80-431F-4B59-8B1D-BFE200503A48}" srcOrd="0" destOrd="0" presId="urn:microsoft.com/office/officeart/2005/8/layout/process1"/>
    <dgm:cxn modelId="{5B6F2670-BA42-4CF1-8274-10844D64C402}" type="presParOf" srcId="{F5647B6E-3BCE-43CA-AD5F-84E41AD3FFB5}" destId="{BAEE34B3-85B8-46F0-B3D6-C456813C0DE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63DE1A-325D-4B6A-A0AA-89D2A125A47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D09670-C219-49E6-B28A-A714118A870B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Data Exploration</a:t>
          </a:r>
        </a:p>
      </dgm:t>
    </dgm:pt>
    <dgm:pt modelId="{ECD4A5A2-26CD-4BFE-81A5-0B3E23EBB8E2}" type="parTrans" cxnId="{AAAD4475-D25D-436C-A00D-8CAF7B97B4B1}">
      <dgm:prSet/>
      <dgm:spPr/>
      <dgm:t>
        <a:bodyPr/>
        <a:lstStyle/>
        <a:p>
          <a:endParaRPr lang="en-US"/>
        </a:p>
      </dgm:t>
    </dgm:pt>
    <dgm:pt modelId="{8F0C8C54-EAF4-4E4B-8E71-1F6EF7419D99}" type="sibTrans" cxnId="{AAAD4475-D25D-436C-A00D-8CAF7B97B4B1}">
      <dgm:prSet/>
      <dgm:spPr/>
      <dgm:t>
        <a:bodyPr/>
        <a:lstStyle/>
        <a:p>
          <a:endParaRPr lang="en-US"/>
        </a:p>
      </dgm:t>
    </dgm:pt>
    <dgm:pt modelId="{A0E52016-B077-4A8D-85A6-F161B550D9DA}">
      <dgm:prSet phldrT="[Text]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rial" panose="020B0604020202020204"/>
            </a:rPr>
            <a:t>Data Aggregation</a:t>
          </a:r>
          <a:endParaRPr lang="en-US" b="1">
            <a:solidFill>
              <a:schemeClr val="tx1"/>
            </a:solidFill>
          </a:endParaRPr>
        </a:p>
      </dgm:t>
    </dgm:pt>
    <dgm:pt modelId="{02017ED2-2182-44BE-80AE-C2D797C00C02}" type="parTrans" cxnId="{B12D9CCA-71FB-490F-9BFF-D51E2E3FEB05}">
      <dgm:prSet/>
      <dgm:spPr/>
      <dgm:t>
        <a:bodyPr/>
        <a:lstStyle/>
        <a:p>
          <a:endParaRPr lang="en-US"/>
        </a:p>
      </dgm:t>
    </dgm:pt>
    <dgm:pt modelId="{86154540-FE64-4241-B624-F76CF180DBFC}" type="sibTrans" cxnId="{B12D9CCA-71FB-490F-9BFF-D51E2E3FEB05}">
      <dgm:prSet/>
      <dgm:spPr/>
      <dgm:t>
        <a:bodyPr/>
        <a:lstStyle/>
        <a:p>
          <a:endParaRPr lang="en-US"/>
        </a:p>
      </dgm:t>
    </dgm:pt>
    <dgm:pt modelId="{0954EE9D-317D-4800-BD9E-3A5D6E2BB225}">
      <dgm:prSet phldrT="[Text]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Data Correlation</a:t>
          </a:r>
          <a:r>
            <a:rPr lang="en-US" b="1">
              <a:solidFill>
                <a:schemeClr val="tx1"/>
              </a:solidFill>
              <a:latin typeface="Arial" panose="020B0604020202020204"/>
            </a:rPr>
            <a:t> </a:t>
          </a:r>
          <a:endParaRPr lang="en-US" b="1">
            <a:solidFill>
              <a:schemeClr val="tx1"/>
            </a:solidFill>
          </a:endParaRPr>
        </a:p>
      </dgm:t>
    </dgm:pt>
    <dgm:pt modelId="{6AC13ABE-E335-4F2B-86B5-66BAF4391F40}" type="parTrans" cxnId="{20A13555-1E45-47F3-80BA-59B2897D2887}">
      <dgm:prSet/>
      <dgm:spPr/>
      <dgm:t>
        <a:bodyPr/>
        <a:lstStyle/>
        <a:p>
          <a:endParaRPr lang="en-US"/>
        </a:p>
      </dgm:t>
    </dgm:pt>
    <dgm:pt modelId="{79610E06-F12E-4484-93B8-E1AEBE7A0B72}" type="sibTrans" cxnId="{20A13555-1E45-47F3-80BA-59B2897D2887}">
      <dgm:prSet/>
      <dgm:spPr/>
      <dgm:t>
        <a:bodyPr/>
        <a:lstStyle/>
        <a:p>
          <a:endParaRPr lang="en-US"/>
        </a:p>
      </dgm:t>
    </dgm:pt>
    <dgm:pt modelId="{8A3212C6-D1A0-4CE8-9A84-0C95B9897834}">
      <dgm:prSet phldrT="[Text]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Data Cleansing</a:t>
          </a:r>
          <a:r>
            <a:rPr lang="en-US" b="1">
              <a:solidFill>
                <a:schemeClr val="tx1"/>
              </a:solidFill>
              <a:latin typeface="Arial" panose="020B0604020202020204"/>
            </a:rPr>
            <a:t> </a:t>
          </a:r>
          <a:endParaRPr lang="en-US" b="1">
            <a:solidFill>
              <a:schemeClr val="tx1"/>
            </a:solidFill>
          </a:endParaRPr>
        </a:p>
      </dgm:t>
    </dgm:pt>
    <dgm:pt modelId="{8E10A32B-0FB0-4D07-BD47-B87F8FBC33D3}" type="parTrans" cxnId="{FC86B53E-B551-408D-8B18-C50E8ED12804}">
      <dgm:prSet/>
      <dgm:spPr/>
      <dgm:t>
        <a:bodyPr/>
        <a:lstStyle/>
        <a:p>
          <a:endParaRPr lang="en-US"/>
        </a:p>
      </dgm:t>
    </dgm:pt>
    <dgm:pt modelId="{5BFD381D-FC1A-48AF-BFD5-0CAB1DB69506}" type="sibTrans" cxnId="{FC86B53E-B551-408D-8B18-C50E8ED12804}">
      <dgm:prSet/>
      <dgm:spPr/>
      <dgm:t>
        <a:bodyPr/>
        <a:lstStyle/>
        <a:p>
          <a:endParaRPr lang="en-US"/>
        </a:p>
      </dgm:t>
    </dgm:pt>
    <dgm:pt modelId="{5CDEB57B-43D6-429F-B38B-AB291D823EA5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rial" panose="020B0604020202020204"/>
            </a:rPr>
            <a:t>Feature</a:t>
          </a:r>
          <a:r>
            <a:rPr lang="en-US" b="1">
              <a:solidFill>
                <a:schemeClr val="tx1"/>
              </a:solidFill>
            </a:rPr>
            <a:t> Selection</a:t>
          </a:r>
          <a:r>
            <a:rPr lang="en-US" b="1">
              <a:solidFill>
                <a:schemeClr val="tx1"/>
              </a:solidFill>
              <a:latin typeface="Arial" panose="020B0604020202020204"/>
            </a:rPr>
            <a:t> – Random Forest</a:t>
          </a:r>
          <a:endParaRPr lang="en-US" b="1">
            <a:solidFill>
              <a:schemeClr val="tx1"/>
            </a:solidFill>
          </a:endParaRPr>
        </a:p>
      </dgm:t>
    </dgm:pt>
    <dgm:pt modelId="{6334D6BE-A99C-47FB-9078-D242FB907840}" type="parTrans" cxnId="{1087F4F4-FCAA-40F4-81C6-DCC6374ED421}">
      <dgm:prSet/>
      <dgm:spPr/>
      <dgm:t>
        <a:bodyPr/>
        <a:lstStyle/>
        <a:p>
          <a:endParaRPr lang="en-US"/>
        </a:p>
      </dgm:t>
    </dgm:pt>
    <dgm:pt modelId="{30550F4C-9F71-49A7-B0CC-D6E27F0D2E24}" type="sibTrans" cxnId="{1087F4F4-FCAA-40F4-81C6-DCC6374ED421}">
      <dgm:prSet/>
      <dgm:spPr/>
      <dgm:t>
        <a:bodyPr/>
        <a:lstStyle/>
        <a:p>
          <a:endParaRPr lang="en-US"/>
        </a:p>
      </dgm:t>
    </dgm:pt>
    <dgm:pt modelId="{F5647B6E-3BCE-43CA-AD5F-84E41AD3FFB5}" type="pres">
      <dgm:prSet presAssocID="{3863DE1A-325D-4B6A-A0AA-89D2A125A476}" presName="Name0" presStyleCnt="0">
        <dgm:presLayoutVars>
          <dgm:dir/>
          <dgm:resizeHandles val="exact"/>
        </dgm:presLayoutVars>
      </dgm:prSet>
      <dgm:spPr/>
    </dgm:pt>
    <dgm:pt modelId="{8F025805-354F-4678-87D2-6349BBD8643A}" type="pres">
      <dgm:prSet presAssocID="{6AD09670-C219-49E6-B28A-A714118A870B}" presName="node" presStyleLbl="node1" presStyleIdx="0" presStyleCnt="5">
        <dgm:presLayoutVars>
          <dgm:bulletEnabled val="1"/>
        </dgm:presLayoutVars>
      </dgm:prSet>
      <dgm:spPr/>
    </dgm:pt>
    <dgm:pt modelId="{87BFBC77-3208-47D4-BAB6-B7BA01EFF7DB}" type="pres">
      <dgm:prSet presAssocID="{8F0C8C54-EAF4-4E4B-8E71-1F6EF7419D99}" presName="sibTrans" presStyleLbl="sibTrans2D1" presStyleIdx="0" presStyleCnt="4"/>
      <dgm:spPr/>
    </dgm:pt>
    <dgm:pt modelId="{0375F5DB-88B8-475B-B7E5-98551DF72CB0}" type="pres">
      <dgm:prSet presAssocID="{8F0C8C54-EAF4-4E4B-8E71-1F6EF7419D99}" presName="connectorText" presStyleLbl="sibTrans2D1" presStyleIdx="0" presStyleCnt="4"/>
      <dgm:spPr/>
    </dgm:pt>
    <dgm:pt modelId="{CCBE4A47-F003-4469-960C-0D3EAE9CED10}" type="pres">
      <dgm:prSet presAssocID="{A0E52016-B077-4A8D-85A6-F161B550D9DA}" presName="node" presStyleLbl="node1" presStyleIdx="1" presStyleCnt="5">
        <dgm:presLayoutVars>
          <dgm:bulletEnabled val="1"/>
        </dgm:presLayoutVars>
      </dgm:prSet>
      <dgm:spPr/>
    </dgm:pt>
    <dgm:pt modelId="{A9F292E7-7D06-4D6B-BE47-BA6197FEA4AB}" type="pres">
      <dgm:prSet presAssocID="{86154540-FE64-4241-B624-F76CF180DBFC}" presName="sibTrans" presStyleLbl="sibTrans2D1" presStyleIdx="1" presStyleCnt="4"/>
      <dgm:spPr/>
    </dgm:pt>
    <dgm:pt modelId="{8CFD0D92-C33B-4627-A27E-F11AFBD92EC2}" type="pres">
      <dgm:prSet presAssocID="{86154540-FE64-4241-B624-F76CF180DBFC}" presName="connectorText" presStyleLbl="sibTrans2D1" presStyleIdx="1" presStyleCnt="4"/>
      <dgm:spPr/>
    </dgm:pt>
    <dgm:pt modelId="{2082A71B-0283-4A20-9B55-325C46D72B28}" type="pres">
      <dgm:prSet presAssocID="{0954EE9D-317D-4800-BD9E-3A5D6E2BB225}" presName="node" presStyleLbl="node1" presStyleIdx="2" presStyleCnt="5">
        <dgm:presLayoutVars>
          <dgm:bulletEnabled val="1"/>
        </dgm:presLayoutVars>
      </dgm:prSet>
      <dgm:spPr/>
    </dgm:pt>
    <dgm:pt modelId="{113987BD-E645-4A3E-B180-290D27616666}" type="pres">
      <dgm:prSet presAssocID="{79610E06-F12E-4484-93B8-E1AEBE7A0B72}" presName="sibTrans" presStyleLbl="sibTrans2D1" presStyleIdx="2" presStyleCnt="4"/>
      <dgm:spPr/>
    </dgm:pt>
    <dgm:pt modelId="{28E9E7AF-A141-4B83-AC71-33EB0103C5F5}" type="pres">
      <dgm:prSet presAssocID="{79610E06-F12E-4484-93B8-E1AEBE7A0B72}" presName="connectorText" presStyleLbl="sibTrans2D1" presStyleIdx="2" presStyleCnt="4"/>
      <dgm:spPr/>
    </dgm:pt>
    <dgm:pt modelId="{7B0D3FB0-8BDD-4915-BD36-F01434735398}" type="pres">
      <dgm:prSet presAssocID="{8A3212C6-D1A0-4CE8-9A84-0C95B9897834}" presName="node" presStyleLbl="node1" presStyleIdx="3" presStyleCnt="5">
        <dgm:presLayoutVars>
          <dgm:bulletEnabled val="1"/>
        </dgm:presLayoutVars>
      </dgm:prSet>
      <dgm:spPr/>
    </dgm:pt>
    <dgm:pt modelId="{6D52216E-E2CD-432A-B1AE-24700F5425F6}" type="pres">
      <dgm:prSet presAssocID="{5BFD381D-FC1A-48AF-BFD5-0CAB1DB69506}" presName="sibTrans" presStyleLbl="sibTrans2D1" presStyleIdx="3" presStyleCnt="4"/>
      <dgm:spPr/>
    </dgm:pt>
    <dgm:pt modelId="{2482D2BD-7C75-4C41-ADBC-904A1035F951}" type="pres">
      <dgm:prSet presAssocID="{5BFD381D-FC1A-48AF-BFD5-0CAB1DB69506}" presName="connectorText" presStyleLbl="sibTrans2D1" presStyleIdx="3" presStyleCnt="4"/>
      <dgm:spPr/>
    </dgm:pt>
    <dgm:pt modelId="{7308ABB2-C351-4238-9EE3-E12E8768C287}" type="pres">
      <dgm:prSet presAssocID="{5CDEB57B-43D6-429F-B38B-AB291D823EA5}" presName="node" presStyleLbl="node1" presStyleIdx="4" presStyleCnt="5">
        <dgm:presLayoutVars>
          <dgm:bulletEnabled val="1"/>
        </dgm:presLayoutVars>
      </dgm:prSet>
      <dgm:spPr/>
    </dgm:pt>
  </dgm:ptLst>
  <dgm:cxnLst>
    <dgm:cxn modelId="{14F89833-45C3-4DCB-AB21-5CB1AB129FB7}" type="presOf" srcId="{5BFD381D-FC1A-48AF-BFD5-0CAB1DB69506}" destId="{6D52216E-E2CD-432A-B1AE-24700F5425F6}" srcOrd="0" destOrd="0" presId="urn:microsoft.com/office/officeart/2005/8/layout/process1"/>
    <dgm:cxn modelId="{FC86B53E-B551-408D-8B18-C50E8ED12804}" srcId="{3863DE1A-325D-4B6A-A0AA-89D2A125A476}" destId="{8A3212C6-D1A0-4CE8-9A84-0C95B9897834}" srcOrd="3" destOrd="0" parTransId="{8E10A32B-0FB0-4D07-BD47-B87F8FBC33D3}" sibTransId="{5BFD381D-FC1A-48AF-BFD5-0CAB1DB69506}"/>
    <dgm:cxn modelId="{1A880741-F03D-4A70-89E8-9D114B6B470B}" type="presOf" srcId="{3863DE1A-325D-4B6A-A0AA-89D2A125A476}" destId="{F5647B6E-3BCE-43CA-AD5F-84E41AD3FFB5}" srcOrd="0" destOrd="0" presId="urn:microsoft.com/office/officeart/2005/8/layout/process1"/>
    <dgm:cxn modelId="{20A13555-1E45-47F3-80BA-59B2897D2887}" srcId="{3863DE1A-325D-4B6A-A0AA-89D2A125A476}" destId="{0954EE9D-317D-4800-BD9E-3A5D6E2BB225}" srcOrd="2" destOrd="0" parTransId="{6AC13ABE-E335-4F2B-86B5-66BAF4391F40}" sibTransId="{79610E06-F12E-4484-93B8-E1AEBE7A0B72}"/>
    <dgm:cxn modelId="{AAAD4475-D25D-436C-A00D-8CAF7B97B4B1}" srcId="{3863DE1A-325D-4B6A-A0AA-89D2A125A476}" destId="{6AD09670-C219-49E6-B28A-A714118A870B}" srcOrd="0" destOrd="0" parTransId="{ECD4A5A2-26CD-4BFE-81A5-0B3E23EBB8E2}" sibTransId="{8F0C8C54-EAF4-4E4B-8E71-1F6EF7419D99}"/>
    <dgm:cxn modelId="{0657BB7D-471C-488A-BC64-AFDA02F3119B}" type="presOf" srcId="{86154540-FE64-4241-B624-F76CF180DBFC}" destId="{A9F292E7-7D06-4D6B-BE47-BA6197FEA4AB}" srcOrd="0" destOrd="0" presId="urn:microsoft.com/office/officeart/2005/8/layout/process1"/>
    <dgm:cxn modelId="{6FA4E380-9F9C-4AB2-919D-FBDFC9770142}" type="presOf" srcId="{0954EE9D-317D-4800-BD9E-3A5D6E2BB225}" destId="{2082A71B-0283-4A20-9B55-325C46D72B28}" srcOrd="0" destOrd="0" presId="urn:microsoft.com/office/officeart/2005/8/layout/process1"/>
    <dgm:cxn modelId="{B4C29481-6F5D-440D-A160-02AB157A1B49}" type="presOf" srcId="{79610E06-F12E-4484-93B8-E1AEBE7A0B72}" destId="{113987BD-E645-4A3E-B180-290D27616666}" srcOrd="0" destOrd="0" presId="urn:microsoft.com/office/officeart/2005/8/layout/process1"/>
    <dgm:cxn modelId="{5EBF4C90-174E-4A30-A18F-D8A19F70FBB6}" type="presOf" srcId="{8A3212C6-D1A0-4CE8-9A84-0C95B9897834}" destId="{7B0D3FB0-8BDD-4915-BD36-F01434735398}" srcOrd="0" destOrd="0" presId="urn:microsoft.com/office/officeart/2005/8/layout/process1"/>
    <dgm:cxn modelId="{2A5E5FA1-2FE7-4D89-970C-69ADFAEAD9A6}" type="presOf" srcId="{6AD09670-C219-49E6-B28A-A714118A870B}" destId="{8F025805-354F-4678-87D2-6349BBD8643A}" srcOrd="0" destOrd="0" presId="urn:microsoft.com/office/officeart/2005/8/layout/process1"/>
    <dgm:cxn modelId="{2B5CCDA2-38C8-418F-B3C6-E536807A33CB}" type="presOf" srcId="{A0E52016-B077-4A8D-85A6-F161B550D9DA}" destId="{CCBE4A47-F003-4469-960C-0D3EAE9CED10}" srcOrd="0" destOrd="0" presId="urn:microsoft.com/office/officeart/2005/8/layout/process1"/>
    <dgm:cxn modelId="{453B78B2-54CF-4C1B-B7AC-CF963055C4C3}" type="presOf" srcId="{5CDEB57B-43D6-429F-B38B-AB291D823EA5}" destId="{7308ABB2-C351-4238-9EE3-E12E8768C287}" srcOrd="0" destOrd="0" presId="urn:microsoft.com/office/officeart/2005/8/layout/process1"/>
    <dgm:cxn modelId="{682F71B6-F721-474B-9DA0-E1F3FD1CB4ED}" type="presOf" srcId="{5BFD381D-FC1A-48AF-BFD5-0CAB1DB69506}" destId="{2482D2BD-7C75-4C41-ADBC-904A1035F951}" srcOrd="1" destOrd="0" presId="urn:microsoft.com/office/officeart/2005/8/layout/process1"/>
    <dgm:cxn modelId="{F2BE35C4-96E1-49A9-84D5-3616A2EE0B3F}" type="presOf" srcId="{79610E06-F12E-4484-93B8-E1AEBE7A0B72}" destId="{28E9E7AF-A141-4B83-AC71-33EB0103C5F5}" srcOrd="1" destOrd="0" presId="urn:microsoft.com/office/officeart/2005/8/layout/process1"/>
    <dgm:cxn modelId="{B12D9CCA-71FB-490F-9BFF-D51E2E3FEB05}" srcId="{3863DE1A-325D-4B6A-A0AA-89D2A125A476}" destId="{A0E52016-B077-4A8D-85A6-F161B550D9DA}" srcOrd="1" destOrd="0" parTransId="{02017ED2-2182-44BE-80AE-C2D797C00C02}" sibTransId="{86154540-FE64-4241-B624-F76CF180DBFC}"/>
    <dgm:cxn modelId="{0A1627DD-452B-4664-952C-9BC92953C2CA}" type="presOf" srcId="{8F0C8C54-EAF4-4E4B-8E71-1F6EF7419D99}" destId="{0375F5DB-88B8-475B-B7E5-98551DF72CB0}" srcOrd="1" destOrd="0" presId="urn:microsoft.com/office/officeart/2005/8/layout/process1"/>
    <dgm:cxn modelId="{E460DDF1-A04C-467D-8DD0-DA069F69D97C}" type="presOf" srcId="{86154540-FE64-4241-B624-F76CF180DBFC}" destId="{8CFD0D92-C33B-4627-A27E-F11AFBD92EC2}" srcOrd="1" destOrd="0" presId="urn:microsoft.com/office/officeart/2005/8/layout/process1"/>
    <dgm:cxn modelId="{2A0FA7F4-E34F-489B-A2C3-0950D51B6BC9}" type="presOf" srcId="{8F0C8C54-EAF4-4E4B-8E71-1F6EF7419D99}" destId="{87BFBC77-3208-47D4-BAB6-B7BA01EFF7DB}" srcOrd="0" destOrd="0" presId="urn:microsoft.com/office/officeart/2005/8/layout/process1"/>
    <dgm:cxn modelId="{1087F4F4-FCAA-40F4-81C6-DCC6374ED421}" srcId="{3863DE1A-325D-4B6A-A0AA-89D2A125A476}" destId="{5CDEB57B-43D6-429F-B38B-AB291D823EA5}" srcOrd="4" destOrd="0" parTransId="{6334D6BE-A99C-47FB-9078-D242FB907840}" sibTransId="{30550F4C-9F71-49A7-B0CC-D6E27F0D2E24}"/>
    <dgm:cxn modelId="{B25D19DF-897D-4C99-8880-E5FF281BDC78}" type="presParOf" srcId="{F5647B6E-3BCE-43CA-AD5F-84E41AD3FFB5}" destId="{8F025805-354F-4678-87D2-6349BBD8643A}" srcOrd="0" destOrd="0" presId="urn:microsoft.com/office/officeart/2005/8/layout/process1"/>
    <dgm:cxn modelId="{C8873D2F-F5AB-4EAD-8EDF-CD96889A172D}" type="presParOf" srcId="{F5647B6E-3BCE-43CA-AD5F-84E41AD3FFB5}" destId="{87BFBC77-3208-47D4-BAB6-B7BA01EFF7DB}" srcOrd="1" destOrd="0" presId="urn:microsoft.com/office/officeart/2005/8/layout/process1"/>
    <dgm:cxn modelId="{FFD95D58-5173-4542-908C-B6248F0B3143}" type="presParOf" srcId="{87BFBC77-3208-47D4-BAB6-B7BA01EFF7DB}" destId="{0375F5DB-88B8-475B-B7E5-98551DF72CB0}" srcOrd="0" destOrd="0" presId="urn:microsoft.com/office/officeart/2005/8/layout/process1"/>
    <dgm:cxn modelId="{9E3D0362-7E63-4ADF-8813-03D3139ED9AD}" type="presParOf" srcId="{F5647B6E-3BCE-43CA-AD5F-84E41AD3FFB5}" destId="{CCBE4A47-F003-4469-960C-0D3EAE9CED10}" srcOrd="2" destOrd="0" presId="urn:microsoft.com/office/officeart/2005/8/layout/process1"/>
    <dgm:cxn modelId="{6FEDB7C2-05B0-4DE9-9457-86965DA3E665}" type="presParOf" srcId="{F5647B6E-3BCE-43CA-AD5F-84E41AD3FFB5}" destId="{A9F292E7-7D06-4D6B-BE47-BA6197FEA4AB}" srcOrd="3" destOrd="0" presId="urn:microsoft.com/office/officeart/2005/8/layout/process1"/>
    <dgm:cxn modelId="{C2F2885B-56FE-401D-BA25-057F39C32BEA}" type="presParOf" srcId="{A9F292E7-7D06-4D6B-BE47-BA6197FEA4AB}" destId="{8CFD0D92-C33B-4627-A27E-F11AFBD92EC2}" srcOrd="0" destOrd="0" presId="urn:microsoft.com/office/officeart/2005/8/layout/process1"/>
    <dgm:cxn modelId="{2CB6EEF8-46D0-4DF4-95C2-118ED444A18C}" type="presParOf" srcId="{F5647B6E-3BCE-43CA-AD5F-84E41AD3FFB5}" destId="{2082A71B-0283-4A20-9B55-325C46D72B28}" srcOrd="4" destOrd="0" presId="urn:microsoft.com/office/officeart/2005/8/layout/process1"/>
    <dgm:cxn modelId="{5F804DA7-69B3-4891-B3CB-CABC17E9438C}" type="presParOf" srcId="{F5647B6E-3BCE-43CA-AD5F-84E41AD3FFB5}" destId="{113987BD-E645-4A3E-B180-290D27616666}" srcOrd="5" destOrd="0" presId="urn:microsoft.com/office/officeart/2005/8/layout/process1"/>
    <dgm:cxn modelId="{1DB2EBA5-E168-48E5-AB5B-D30DA5EBBD2F}" type="presParOf" srcId="{113987BD-E645-4A3E-B180-290D27616666}" destId="{28E9E7AF-A141-4B83-AC71-33EB0103C5F5}" srcOrd="0" destOrd="0" presId="urn:microsoft.com/office/officeart/2005/8/layout/process1"/>
    <dgm:cxn modelId="{1966FCDA-6656-415C-B6D9-C54EA6D1512B}" type="presParOf" srcId="{F5647B6E-3BCE-43CA-AD5F-84E41AD3FFB5}" destId="{7B0D3FB0-8BDD-4915-BD36-F01434735398}" srcOrd="6" destOrd="0" presId="urn:microsoft.com/office/officeart/2005/8/layout/process1"/>
    <dgm:cxn modelId="{965A56CA-B33C-49A7-B48B-3527DEF826BF}" type="presParOf" srcId="{F5647B6E-3BCE-43CA-AD5F-84E41AD3FFB5}" destId="{6D52216E-E2CD-432A-B1AE-24700F5425F6}" srcOrd="7" destOrd="0" presId="urn:microsoft.com/office/officeart/2005/8/layout/process1"/>
    <dgm:cxn modelId="{9209CFE7-E73B-43E3-A3AF-8F719190EA7D}" type="presParOf" srcId="{6D52216E-E2CD-432A-B1AE-24700F5425F6}" destId="{2482D2BD-7C75-4C41-ADBC-904A1035F951}" srcOrd="0" destOrd="0" presId="urn:microsoft.com/office/officeart/2005/8/layout/process1"/>
    <dgm:cxn modelId="{12B7194F-BF76-4674-9229-002FA1926DC7}" type="presParOf" srcId="{F5647B6E-3BCE-43CA-AD5F-84E41AD3FFB5}" destId="{7308ABB2-C351-4238-9EE3-E12E8768C28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63DE1A-325D-4B6A-A0AA-89D2A125A47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90DF7-823F-47F1-AF65-619E23E90F52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Base Models- </a:t>
          </a:r>
          <a:r>
            <a:rPr lang="en-US" b="1" err="1">
              <a:solidFill>
                <a:schemeClr val="tx1"/>
              </a:solidFill>
            </a:rPr>
            <a:t>LightGBM</a:t>
          </a:r>
          <a:endParaRPr lang="en-US" b="1">
            <a:solidFill>
              <a:schemeClr val="tx1"/>
            </a:solidFill>
          </a:endParaRPr>
        </a:p>
      </dgm:t>
    </dgm:pt>
    <dgm:pt modelId="{07F91A7F-C8BB-46B5-B4D6-07FEEBE9B408}" type="parTrans" cxnId="{3E079C5C-0129-4C59-8201-C158C52F60A7}">
      <dgm:prSet/>
      <dgm:spPr/>
      <dgm:t>
        <a:bodyPr/>
        <a:lstStyle/>
        <a:p>
          <a:endParaRPr lang="en-US"/>
        </a:p>
      </dgm:t>
    </dgm:pt>
    <dgm:pt modelId="{06008219-5E99-4CF6-A367-F4397862D32F}" type="sibTrans" cxnId="{3E079C5C-0129-4C59-8201-C158C52F60A7}">
      <dgm:prSet/>
      <dgm:spPr/>
      <dgm:t>
        <a:bodyPr/>
        <a:lstStyle/>
        <a:p>
          <a:endParaRPr lang="en-US"/>
        </a:p>
      </dgm:t>
    </dgm:pt>
    <dgm:pt modelId="{D1E52659-580E-4432-A339-54B08766135E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Base Models- Linear </a:t>
          </a:r>
        </a:p>
      </dgm:t>
    </dgm:pt>
    <dgm:pt modelId="{CA1F72E5-D6EE-4245-98C2-685492A30D69}" type="parTrans" cxnId="{39B1E6AA-891F-4E51-8B1C-D21D1122E3A0}">
      <dgm:prSet/>
      <dgm:spPr/>
      <dgm:t>
        <a:bodyPr/>
        <a:lstStyle/>
        <a:p>
          <a:endParaRPr lang="en-US"/>
        </a:p>
      </dgm:t>
    </dgm:pt>
    <dgm:pt modelId="{D03BAB2D-BC35-4701-9200-57C03D6C4932}" type="sibTrans" cxnId="{39B1E6AA-891F-4E51-8B1C-D21D1122E3A0}">
      <dgm:prSet/>
      <dgm:spPr/>
      <dgm:t>
        <a:bodyPr/>
        <a:lstStyle/>
        <a:p>
          <a:endParaRPr lang="en-US"/>
        </a:p>
      </dgm:t>
    </dgm:pt>
    <dgm:pt modelId="{33B6AEA3-A46A-400F-B022-A9339EECD067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Data Processing</a:t>
          </a:r>
        </a:p>
      </dgm:t>
    </dgm:pt>
    <dgm:pt modelId="{9662EE43-ADCD-4F4D-B4B1-FE3241DBD894}" type="parTrans" cxnId="{ECD62227-F38C-4919-802C-034BBC0BF640}">
      <dgm:prSet/>
      <dgm:spPr/>
      <dgm:t>
        <a:bodyPr/>
        <a:lstStyle/>
        <a:p>
          <a:endParaRPr lang="en-US"/>
        </a:p>
      </dgm:t>
    </dgm:pt>
    <dgm:pt modelId="{AB939E62-78E4-4520-A07F-B9C1FA64EDCF}" type="sibTrans" cxnId="{ECD62227-F38C-4919-802C-034BBC0BF640}">
      <dgm:prSet/>
      <dgm:spPr/>
      <dgm:t>
        <a:bodyPr/>
        <a:lstStyle/>
        <a:p>
          <a:endParaRPr lang="en-US"/>
        </a:p>
      </dgm:t>
    </dgm:pt>
    <dgm:pt modelId="{46A4AD7A-B6D4-4C33-B9AD-9C0B2E74AAF9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 Feature Engineering</a:t>
          </a:r>
        </a:p>
      </dgm:t>
    </dgm:pt>
    <dgm:pt modelId="{B9116449-20D4-4977-8E0A-D244F01E59E8}" type="parTrans" cxnId="{CC5D7D29-C4F2-4199-B23B-93D7C3390FFB}">
      <dgm:prSet/>
      <dgm:spPr/>
      <dgm:t>
        <a:bodyPr/>
        <a:lstStyle/>
        <a:p>
          <a:endParaRPr lang="en-US"/>
        </a:p>
      </dgm:t>
    </dgm:pt>
    <dgm:pt modelId="{EA01949C-25EF-40A9-AEE6-0FBB20344046}" type="sibTrans" cxnId="{CC5D7D29-C4F2-4199-B23B-93D7C3390FFB}">
      <dgm:prSet/>
      <dgm:spPr/>
      <dgm:t>
        <a:bodyPr/>
        <a:lstStyle/>
        <a:p>
          <a:endParaRPr lang="en-US"/>
        </a:p>
      </dgm:t>
    </dgm:pt>
    <dgm:pt modelId="{F5647B6E-3BCE-43CA-AD5F-84E41AD3FFB5}" type="pres">
      <dgm:prSet presAssocID="{3863DE1A-325D-4B6A-A0AA-89D2A125A476}" presName="Name0" presStyleCnt="0">
        <dgm:presLayoutVars>
          <dgm:dir/>
          <dgm:resizeHandles val="exact"/>
        </dgm:presLayoutVars>
      </dgm:prSet>
      <dgm:spPr/>
    </dgm:pt>
    <dgm:pt modelId="{F0579122-CA10-4840-9B5F-0CC4AB86F348}" type="pres">
      <dgm:prSet presAssocID="{33B6AEA3-A46A-400F-B022-A9339EECD067}" presName="node" presStyleLbl="node1" presStyleIdx="0" presStyleCnt="4">
        <dgm:presLayoutVars>
          <dgm:bulletEnabled val="1"/>
        </dgm:presLayoutVars>
      </dgm:prSet>
      <dgm:spPr/>
    </dgm:pt>
    <dgm:pt modelId="{2FEE1859-4BE6-45D0-86BF-D184C3BA5173}" type="pres">
      <dgm:prSet presAssocID="{AB939E62-78E4-4520-A07F-B9C1FA64EDCF}" presName="sibTrans" presStyleLbl="sibTrans2D1" presStyleIdx="0" presStyleCnt="3"/>
      <dgm:spPr/>
    </dgm:pt>
    <dgm:pt modelId="{1AC26218-27B4-4F7F-AE24-B3D1E10DDD84}" type="pres">
      <dgm:prSet presAssocID="{AB939E62-78E4-4520-A07F-B9C1FA64EDCF}" presName="connectorText" presStyleLbl="sibTrans2D1" presStyleIdx="0" presStyleCnt="3"/>
      <dgm:spPr/>
    </dgm:pt>
    <dgm:pt modelId="{45CCEC2F-8C90-4804-8F5D-E433D2BF0BC6}" type="pres">
      <dgm:prSet presAssocID="{46A4AD7A-B6D4-4C33-B9AD-9C0B2E74AAF9}" presName="node" presStyleLbl="node1" presStyleIdx="1" presStyleCnt="4">
        <dgm:presLayoutVars>
          <dgm:bulletEnabled val="1"/>
        </dgm:presLayoutVars>
      </dgm:prSet>
      <dgm:spPr/>
    </dgm:pt>
    <dgm:pt modelId="{BCA6F81B-5D26-4FA5-AF68-EEA2487D6EDD}" type="pres">
      <dgm:prSet presAssocID="{EA01949C-25EF-40A9-AEE6-0FBB20344046}" presName="sibTrans" presStyleLbl="sibTrans2D1" presStyleIdx="1" presStyleCnt="3"/>
      <dgm:spPr/>
    </dgm:pt>
    <dgm:pt modelId="{24D2D5F7-CDE9-4B98-A74F-57ED98CC3F03}" type="pres">
      <dgm:prSet presAssocID="{EA01949C-25EF-40A9-AEE6-0FBB20344046}" presName="connectorText" presStyleLbl="sibTrans2D1" presStyleIdx="1" presStyleCnt="3"/>
      <dgm:spPr/>
    </dgm:pt>
    <dgm:pt modelId="{B5D1AF71-AFF7-4991-9E15-7DEB292E7EBC}" type="pres">
      <dgm:prSet presAssocID="{8A690DF7-823F-47F1-AF65-619E23E90F52}" presName="node" presStyleLbl="node1" presStyleIdx="2" presStyleCnt="4">
        <dgm:presLayoutVars>
          <dgm:bulletEnabled val="1"/>
        </dgm:presLayoutVars>
      </dgm:prSet>
      <dgm:spPr/>
    </dgm:pt>
    <dgm:pt modelId="{B4879124-1D23-45A1-9BBE-7E5380556949}" type="pres">
      <dgm:prSet presAssocID="{06008219-5E99-4CF6-A367-F4397862D32F}" presName="sibTrans" presStyleLbl="sibTrans2D1" presStyleIdx="2" presStyleCnt="3"/>
      <dgm:spPr/>
    </dgm:pt>
    <dgm:pt modelId="{C6B11C80-431F-4B59-8B1D-BFE200503A48}" type="pres">
      <dgm:prSet presAssocID="{06008219-5E99-4CF6-A367-F4397862D32F}" presName="connectorText" presStyleLbl="sibTrans2D1" presStyleIdx="2" presStyleCnt="3"/>
      <dgm:spPr/>
    </dgm:pt>
    <dgm:pt modelId="{BAEE34B3-85B8-46F0-B3D6-C456813C0DE1}" type="pres">
      <dgm:prSet presAssocID="{D1E52659-580E-4432-A339-54B08766135E}" presName="node" presStyleLbl="node1" presStyleIdx="3" presStyleCnt="4">
        <dgm:presLayoutVars>
          <dgm:bulletEnabled val="1"/>
        </dgm:presLayoutVars>
      </dgm:prSet>
      <dgm:spPr/>
    </dgm:pt>
  </dgm:ptLst>
  <dgm:cxnLst>
    <dgm:cxn modelId="{444C951F-E9B0-4C60-AFE1-ADCE50C2D63D}" type="presOf" srcId="{8A690DF7-823F-47F1-AF65-619E23E90F52}" destId="{B5D1AF71-AFF7-4991-9E15-7DEB292E7EBC}" srcOrd="0" destOrd="0" presId="urn:microsoft.com/office/officeart/2005/8/layout/process1"/>
    <dgm:cxn modelId="{ECD62227-F38C-4919-802C-034BBC0BF640}" srcId="{3863DE1A-325D-4B6A-A0AA-89D2A125A476}" destId="{33B6AEA3-A46A-400F-B022-A9339EECD067}" srcOrd="0" destOrd="0" parTransId="{9662EE43-ADCD-4F4D-B4B1-FE3241DBD894}" sibTransId="{AB939E62-78E4-4520-A07F-B9C1FA64EDCF}"/>
    <dgm:cxn modelId="{CC5D7D29-C4F2-4199-B23B-93D7C3390FFB}" srcId="{3863DE1A-325D-4B6A-A0AA-89D2A125A476}" destId="{46A4AD7A-B6D4-4C33-B9AD-9C0B2E74AAF9}" srcOrd="1" destOrd="0" parTransId="{B9116449-20D4-4977-8E0A-D244F01E59E8}" sibTransId="{EA01949C-25EF-40A9-AEE6-0FBB20344046}"/>
    <dgm:cxn modelId="{8B0F2B2F-6255-4E96-97AA-FB959FF0F3DD}" type="presOf" srcId="{33B6AEA3-A46A-400F-B022-A9339EECD067}" destId="{F0579122-CA10-4840-9B5F-0CC4AB86F348}" srcOrd="0" destOrd="0" presId="urn:microsoft.com/office/officeart/2005/8/layout/process1"/>
    <dgm:cxn modelId="{3E079C5C-0129-4C59-8201-C158C52F60A7}" srcId="{3863DE1A-325D-4B6A-A0AA-89D2A125A476}" destId="{8A690DF7-823F-47F1-AF65-619E23E90F52}" srcOrd="2" destOrd="0" parTransId="{07F91A7F-C8BB-46B5-B4D6-07FEEBE9B408}" sibTransId="{06008219-5E99-4CF6-A367-F4397862D32F}"/>
    <dgm:cxn modelId="{1A880741-F03D-4A70-89E8-9D114B6B470B}" type="presOf" srcId="{3863DE1A-325D-4B6A-A0AA-89D2A125A476}" destId="{F5647B6E-3BCE-43CA-AD5F-84E41AD3FFB5}" srcOrd="0" destOrd="0" presId="urn:microsoft.com/office/officeart/2005/8/layout/process1"/>
    <dgm:cxn modelId="{FC6B3074-DD4D-4B21-A45A-02CED69B309D}" type="presOf" srcId="{D1E52659-580E-4432-A339-54B08766135E}" destId="{BAEE34B3-85B8-46F0-B3D6-C456813C0DE1}" srcOrd="0" destOrd="0" presId="urn:microsoft.com/office/officeart/2005/8/layout/process1"/>
    <dgm:cxn modelId="{F720A37D-3651-450B-B6A9-B9AC62070C74}" type="presOf" srcId="{AB939E62-78E4-4520-A07F-B9C1FA64EDCF}" destId="{1AC26218-27B4-4F7F-AE24-B3D1E10DDD84}" srcOrd="1" destOrd="0" presId="urn:microsoft.com/office/officeart/2005/8/layout/process1"/>
    <dgm:cxn modelId="{39B1E6AA-891F-4E51-8B1C-D21D1122E3A0}" srcId="{3863DE1A-325D-4B6A-A0AA-89D2A125A476}" destId="{D1E52659-580E-4432-A339-54B08766135E}" srcOrd="3" destOrd="0" parTransId="{CA1F72E5-D6EE-4245-98C2-685492A30D69}" sibTransId="{D03BAB2D-BC35-4701-9200-57C03D6C4932}"/>
    <dgm:cxn modelId="{981D49AC-0A17-44AE-821F-76EC15A0D164}" type="presOf" srcId="{EA01949C-25EF-40A9-AEE6-0FBB20344046}" destId="{24D2D5F7-CDE9-4B98-A74F-57ED98CC3F03}" srcOrd="1" destOrd="0" presId="urn:microsoft.com/office/officeart/2005/8/layout/process1"/>
    <dgm:cxn modelId="{48DDDAB4-110B-49E7-9576-F7ED8856F5A3}" type="presOf" srcId="{06008219-5E99-4CF6-A367-F4397862D32F}" destId="{C6B11C80-431F-4B59-8B1D-BFE200503A48}" srcOrd="1" destOrd="0" presId="urn:microsoft.com/office/officeart/2005/8/layout/process1"/>
    <dgm:cxn modelId="{0F85CDC7-CB41-401F-A73B-1FEF2BA5083A}" type="presOf" srcId="{AB939E62-78E4-4520-A07F-B9C1FA64EDCF}" destId="{2FEE1859-4BE6-45D0-86BF-D184C3BA5173}" srcOrd="0" destOrd="0" presId="urn:microsoft.com/office/officeart/2005/8/layout/process1"/>
    <dgm:cxn modelId="{AE50C6D0-E64F-4818-A2BE-C099F28D923D}" type="presOf" srcId="{46A4AD7A-B6D4-4C33-B9AD-9C0B2E74AAF9}" destId="{45CCEC2F-8C90-4804-8F5D-E433D2BF0BC6}" srcOrd="0" destOrd="0" presId="urn:microsoft.com/office/officeart/2005/8/layout/process1"/>
    <dgm:cxn modelId="{BDAAD2E2-B19C-41AF-9FE9-D9753D3959E5}" type="presOf" srcId="{EA01949C-25EF-40A9-AEE6-0FBB20344046}" destId="{BCA6F81B-5D26-4FA5-AF68-EEA2487D6EDD}" srcOrd="0" destOrd="0" presId="urn:microsoft.com/office/officeart/2005/8/layout/process1"/>
    <dgm:cxn modelId="{F9AEECEE-AA2E-4215-924D-9F5A2B0E2384}" type="presOf" srcId="{06008219-5E99-4CF6-A367-F4397862D32F}" destId="{B4879124-1D23-45A1-9BBE-7E5380556949}" srcOrd="0" destOrd="0" presId="urn:microsoft.com/office/officeart/2005/8/layout/process1"/>
    <dgm:cxn modelId="{1D9935CB-40B1-4450-A74F-22568C22F1DE}" type="presParOf" srcId="{F5647B6E-3BCE-43CA-AD5F-84E41AD3FFB5}" destId="{F0579122-CA10-4840-9B5F-0CC4AB86F348}" srcOrd="0" destOrd="0" presId="urn:microsoft.com/office/officeart/2005/8/layout/process1"/>
    <dgm:cxn modelId="{010EB4D5-7C5D-4F3C-B0F0-11AAB7239390}" type="presParOf" srcId="{F5647B6E-3BCE-43CA-AD5F-84E41AD3FFB5}" destId="{2FEE1859-4BE6-45D0-86BF-D184C3BA5173}" srcOrd="1" destOrd="0" presId="urn:microsoft.com/office/officeart/2005/8/layout/process1"/>
    <dgm:cxn modelId="{BB3FD281-41D9-4AF9-A63C-B4E7EFA8E60A}" type="presParOf" srcId="{2FEE1859-4BE6-45D0-86BF-D184C3BA5173}" destId="{1AC26218-27B4-4F7F-AE24-B3D1E10DDD84}" srcOrd="0" destOrd="0" presId="urn:microsoft.com/office/officeart/2005/8/layout/process1"/>
    <dgm:cxn modelId="{35391B3B-BB06-4F40-9296-267179CAB365}" type="presParOf" srcId="{F5647B6E-3BCE-43CA-AD5F-84E41AD3FFB5}" destId="{45CCEC2F-8C90-4804-8F5D-E433D2BF0BC6}" srcOrd="2" destOrd="0" presId="urn:microsoft.com/office/officeart/2005/8/layout/process1"/>
    <dgm:cxn modelId="{34F48791-4A66-4DE3-BC83-BB81C50D3A60}" type="presParOf" srcId="{F5647B6E-3BCE-43CA-AD5F-84E41AD3FFB5}" destId="{BCA6F81B-5D26-4FA5-AF68-EEA2487D6EDD}" srcOrd="3" destOrd="0" presId="urn:microsoft.com/office/officeart/2005/8/layout/process1"/>
    <dgm:cxn modelId="{4FC4659B-5923-48FF-B09B-AC9AF3448B6B}" type="presParOf" srcId="{BCA6F81B-5D26-4FA5-AF68-EEA2487D6EDD}" destId="{24D2D5F7-CDE9-4B98-A74F-57ED98CC3F03}" srcOrd="0" destOrd="0" presId="urn:microsoft.com/office/officeart/2005/8/layout/process1"/>
    <dgm:cxn modelId="{5D46D741-F30C-4462-AC69-9C424EE3FC38}" type="presParOf" srcId="{F5647B6E-3BCE-43CA-AD5F-84E41AD3FFB5}" destId="{B5D1AF71-AFF7-4991-9E15-7DEB292E7EBC}" srcOrd="4" destOrd="0" presId="urn:microsoft.com/office/officeart/2005/8/layout/process1"/>
    <dgm:cxn modelId="{84901E61-3F5F-406D-9297-07D7E8D92E08}" type="presParOf" srcId="{F5647B6E-3BCE-43CA-AD5F-84E41AD3FFB5}" destId="{B4879124-1D23-45A1-9BBE-7E5380556949}" srcOrd="5" destOrd="0" presId="urn:microsoft.com/office/officeart/2005/8/layout/process1"/>
    <dgm:cxn modelId="{BB414F8D-4EC2-4FC0-9A82-CAB1F96F0967}" type="presParOf" srcId="{B4879124-1D23-45A1-9BBE-7E5380556949}" destId="{C6B11C80-431F-4B59-8B1D-BFE200503A48}" srcOrd="0" destOrd="0" presId="urn:microsoft.com/office/officeart/2005/8/layout/process1"/>
    <dgm:cxn modelId="{5B6F2670-BA42-4CF1-8274-10844D64C402}" type="presParOf" srcId="{F5647B6E-3BCE-43CA-AD5F-84E41AD3FFB5}" destId="{BAEE34B3-85B8-46F0-B3D6-C456813C0DE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63DE1A-325D-4B6A-A0AA-89D2A125A47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90DF7-823F-47F1-AF65-619E23E90F52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Base Models- </a:t>
          </a:r>
          <a:r>
            <a:rPr lang="en-US" b="1" err="1">
              <a:solidFill>
                <a:schemeClr val="bg1"/>
              </a:solidFill>
            </a:rPr>
            <a:t>LightGBM</a:t>
          </a:r>
          <a:endParaRPr lang="en-US" b="1">
            <a:solidFill>
              <a:schemeClr val="bg1"/>
            </a:solidFill>
          </a:endParaRPr>
        </a:p>
      </dgm:t>
    </dgm:pt>
    <dgm:pt modelId="{07F91A7F-C8BB-46B5-B4D6-07FEEBE9B408}" type="parTrans" cxnId="{3E079C5C-0129-4C59-8201-C158C52F60A7}">
      <dgm:prSet/>
      <dgm:spPr/>
      <dgm:t>
        <a:bodyPr/>
        <a:lstStyle/>
        <a:p>
          <a:endParaRPr lang="en-US"/>
        </a:p>
      </dgm:t>
    </dgm:pt>
    <dgm:pt modelId="{06008219-5E99-4CF6-A367-F4397862D32F}" type="sibTrans" cxnId="{3E079C5C-0129-4C59-8201-C158C52F60A7}">
      <dgm:prSet/>
      <dgm:spPr/>
      <dgm:t>
        <a:bodyPr/>
        <a:lstStyle/>
        <a:p>
          <a:endParaRPr lang="en-US"/>
        </a:p>
      </dgm:t>
    </dgm:pt>
    <dgm:pt modelId="{D1E52659-580E-4432-A339-54B08766135E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Base Models- Linear </a:t>
          </a:r>
        </a:p>
      </dgm:t>
    </dgm:pt>
    <dgm:pt modelId="{CA1F72E5-D6EE-4245-98C2-685492A30D69}" type="parTrans" cxnId="{39B1E6AA-891F-4E51-8B1C-D21D1122E3A0}">
      <dgm:prSet/>
      <dgm:spPr/>
      <dgm:t>
        <a:bodyPr/>
        <a:lstStyle/>
        <a:p>
          <a:endParaRPr lang="en-US"/>
        </a:p>
      </dgm:t>
    </dgm:pt>
    <dgm:pt modelId="{D03BAB2D-BC35-4701-9200-57C03D6C4932}" type="sibTrans" cxnId="{39B1E6AA-891F-4E51-8B1C-D21D1122E3A0}">
      <dgm:prSet/>
      <dgm:spPr/>
      <dgm:t>
        <a:bodyPr/>
        <a:lstStyle/>
        <a:p>
          <a:endParaRPr lang="en-US"/>
        </a:p>
      </dgm:t>
    </dgm:pt>
    <dgm:pt modelId="{33B6AEA3-A46A-400F-B022-A9339EECD067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Data Processing</a:t>
          </a:r>
        </a:p>
      </dgm:t>
    </dgm:pt>
    <dgm:pt modelId="{9662EE43-ADCD-4F4D-B4B1-FE3241DBD894}" type="parTrans" cxnId="{ECD62227-F38C-4919-802C-034BBC0BF640}">
      <dgm:prSet/>
      <dgm:spPr/>
      <dgm:t>
        <a:bodyPr/>
        <a:lstStyle/>
        <a:p>
          <a:endParaRPr lang="en-US"/>
        </a:p>
      </dgm:t>
    </dgm:pt>
    <dgm:pt modelId="{AB939E62-78E4-4520-A07F-B9C1FA64EDCF}" type="sibTrans" cxnId="{ECD62227-F38C-4919-802C-034BBC0BF640}">
      <dgm:prSet/>
      <dgm:spPr/>
      <dgm:t>
        <a:bodyPr/>
        <a:lstStyle/>
        <a:p>
          <a:endParaRPr lang="en-US"/>
        </a:p>
      </dgm:t>
    </dgm:pt>
    <dgm:pt modelId="{46A4AD7A-B6D4-4C33-B9AD-9C0B2E74AAF9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 Feature Engineering</a:t>
          </a:r>
        </a:p>
      </dgm:t>
    </dgm:pt>
    <dgm:pt modelId="{B9116449-20D4-4977-8E0A-D244F01E59E8}" type="parTrans" cxnId="{CC5D7D29-C4F2-4199-B23B-93D7C3390FFB}">
      <dgm:prSet/>
      <dgm:spPr/>
      <dgm:t>
        <a:bodyPr/>
        <a:lstStyle/>
        <a:p>
          <a:endParaRPr lang="en-US"/>
        </a:p>
      </dgm:t>
    </dgm:pt>
    <dgm:pt modelId="{EA01949C-25EF-40A9-AEE6-0FBB20344046}" type="sibTrans" cxnId="{CC5D7D29-C4F2-4199-B23B-93D7C3390FFB}">
      <dgm:prSet/>
      <dgm:spPr/>
      <dgm:t>
        <a:bodyPr/>
        <a:lstStyle/>
        <a:p>
          <a:endParaRPr lang="en-US"/>
        </a:p>
      </dgm:t>
    </dgm:pt>
    <dgm:pt modelId="{F5647B6E-3BCE-43CA-AD5F-84E41AD3FFB5}" type="pres">
      <dgm:prSet presAssocID="{3863DE1A-325D-4B6A-A0AA-89D2A125A476}" presName="Name0" presStyleCnt="0">
        <dgm:presLayoutVars>
          <dgm:dir/>
          <dgm:resizeHandles val="exact"/>
        </dgm:presLayoutVars>
      </dgm:prSet>
      <dgm:spPr/>
    </dgm:pt>
    <dgm:pt modelId="{F0579122-CA10-4840-9B5F-0CC4AB86F348}" type="pres">
      <dgm:prSet presAssocID="{33B6AEA3-A46A-400F-B022-A9339EECD067}" presName="node" presStyleLbl="node1" presStyleIdx="0" presStyleCnt="4">
        <dgm:presLayoutVars>
          <dgm:bulletEnabled val="1"/>
        </dgm:presLayoutVars>
      </dgm:prSet>
      <dgm:spPr/>
    </dgm:pt>
    <dgm:pt modelId="{2FEE1859-4BE6-45D0-86BF-D184C3BA5173}" type="pres">
      <dgm:prSet presAssocID="{AB939E62-78E4-4520-A07F-B9C1FA64EDCF}" presName="sibTrans" presStyleLbl="sibTrans2D1" presStyleIdx="0" presStyleCnt="3"/>
      <dgm:spPr/>
    </dgm:pt>
    <dgm:pt modelId="{1AC26218-27B4-4F7F-AE24-B3D1E10DDD84}" type="pres">
      <dgm:prSet presAssocID="{AB939E62-78E4-4520-A07F-B9C1FA64EDCF}" presName="connectorText" presStyleLbl="sibTrans2D1" presStyleIdx="0" presStyleCnt="3"/>
      <dgm:spPr/>
    </dgm:pt>
    <dgm:pt modelId="{45CCEC2F-8C90-4804-8F5D-E433D2BF0BC6}" type="pres">
      <dgm:prSet presAssocID="{46A4AD7A-B6D4-4C33-B9AD-9C0B2E74AAF9}" presName="node" presStyleLbl="node1" presStyleIdx="1" presStyleCnt="4">
        <dgm:presLayoutVars>
          <dgm:bulletEnabled val="1"/>
        </dgm:presLayoutVars>
      </dgm:prSet>
      <dgm:spPr/>
    </dgm:pt>
    <dgm:pt modelId="{BCA6F81B-5D26-4FA5-AF68-EEA2487D6EDD}" type="pres">
      <dgm:prSet presAssocID="{EA01949C-25EF-40A9-AEE6-0FBB20344046}" presName="sibTrans" presStyleLbl="sibTrans2D1" presStyleIdx="1" presStyleCnt="3"/>
      <dgm:spPr/>
    </dgm:pt>
    <dgm:pt modelId="{24D2D5F7-CDE9-4B98-A74F-57ED98CC3F03}" type="pres">
      <dgm:prSet presAssocID="{EA01949C-25EF-40A9-AEE6-0FBB20344046}" presName="connectorText" presStyleLbl="sibTrans2D1" presStyleIdx="1" presStyleCnt="3"/>
      <dgm:spPr/>
    </dgm:pt>
    <dgm:pt modelId="{B5D1AF71-AFF7-4991-9E15-7DEB292E7EBC}" type="pres">
      <dgm:prSet presAssocID="{8A690DF7-823F-47F1-AF65-619E23E90F52}" presName="node" presStyleLbl="node1" presStyleIdx="2" presStyleCnt="4">
        <dgm:presLayoutVars>
          <dgm:bulletEnabled val="1"/>
        </dgm:presLayoutVars>
      </dgm:prSet>
      <dgm:spPr/>
    </dgm:pt>
    <dgm:pt modelId="{B4879124-1D23-45A1-9BBE-7E5380556949}" type="pres">
      <dgm:prSet presAssocID="{06008219-5E99-4CF6-A367-F4397862D32F}" presName="sibTrans" presStyleLbl="sibTrans2D1" presStyleIdx="2" presStyleCnt="3"/>
      <dgm:spPr/>
    </dgm:pt>
    <dgm:pt modelId="{C6B11C80-431F-4B59-8B1D-BFE200503A48}" type="pres">
      <dgm:prSet presAssocID="{06008219-5E99-4CF6-A367-F4397862D32F}" presName="connectorText" presStyleLbl="sibTrans2D1" presStyleIdx="2" presStyleCnt="3"/>
      <dgm:spPr/>
    </dgm:pt>
    <dgm:pt modelId="{BAEE34B3-85B8-46F0-B3D6-C456813C0DE1}" type="pres">
      <dgm:prSet presAssocID="{D1E52659-580E-4432-A339-54B08766135E}" presName="node" presStyleLbl="node1" presStyleIdx="3" presStyleCnt="4">
        <dgm:presLayoutVars>
          <dgm:bulletEnabled val="1"/>
        </dgm:presLayoutVars>
      </dgm:prSet>
      <dgm:spPr/>
    </dgm:pt>
  </dgm:ptLst>
  <dgm:cxnLst>
    <dgm:cxn modelId="{444C951F-E9B0-4C60-AFE1-ADCE50C2D63D}" type="presOf" srcId="{8A690DF7-823F-47F1-AF65-619E23E90F52}" destId="{B5D1AF71-AFF7-4991-9E15-7DEB292E7EBC}" srcOrd="0" destOrd="0" presId="urn:microsoft.com/office/officeart/2005/8/layout/process1"/>
    <dgm:cxn modelId="{ECD62227-F38C-4919-802C-034BBC0BF640}" srcId="{3863DE1A-325D-4B6A-A0AA-89D2A125A476}" destId="{33B6AEA3-A46A-400F-B022-A9339EECD067}" srcOrd="0" destOrd="0" parTransId="{9662EE43-ADCD-4F4D-B4B1-FE3241DBD894}" sibTransId="{AB939E62-78E4-4520-A07F-B9C1FA64EDCF}"/>
    <dgm:cxn modelId="{CC5D7D29-C4F2-4199-B23B-93D7C3390FFB}" srcId="{3863DE1A-325D-4B6A-A0AA-89D2A125A476}" destId="{46A4AD7A-B6D4-4C33-B9AD-9C0B2E74AAF9}" srcOrd="1" destOrd="0" parTransId="{B9116449-20D4-4977-8E0A-D244F01E59E8}" sibTransId="{EA01949C-25EF-40A9-AEE6-0FBB20344046}"/>
    <dgm:cxn modelId="{8B0F2B2F-6255-4E96-97AA-FB959FF0F3DD}" type="presOf" srcId="{33B6AEA3-A46A-400F-B022-A9339EECD067}" destId="{F0579122-CA10-4840-9B5F-0CC4AB86F348}" srcOrd="0" destOrd="0" presId="urn:microsoft.com/office/officeart/2005/8/layout/process1"/>
    <dgm:cxn modelId="{3E079C5C-0129-4C59-8201-C158C52F60A7}" srcId="{3863DE1A-325D-4B6A-A0AA-89D2A125A476}" destId="{8A690DF7-823F-47F1-AF65-619E23E90F52}" srcOrd="2" destOrd="0" parTransId="{07F91A7F-C8BB-46B5-B4D6-07FEEBE9B408}" sibTransId="{06008219-5E99-4CF6-A367-F4397862D32F}"/>
    <dgm:cxn modelId="{1A880741-F03D-4A70-89E8-9D114B6B470B}" type="presOf" srcId="{3863DE1A-325D-4B6A-A0AA-89D2A125A476}" destId="{F5647B6E-3BCE-43CA-AD5F-84E41AD3FFB5}" srcOrd="0" destOrd="0" presId="urn:microsoft.com/office/officeart/2005/8/layout/process1"/>
    <dgm:cxn modelId="{FC6B3074-DD4D-4B21-A45A-02CED69B309D}" type="presOf" srcId="{D1E52659-580E-4432-A339-54B08766135E}" destId="{BAEE34B3-85B8-46F0-B3D6-C456813C0DE1}" srcOrd="0" destOrd="0" presId="urn:microsoft.com/office/officeart/2005/8/layout/process1"/>
    <dgm:cxn modelId="{F720A37D-3651-450B-B6A9-B9AC62070C74}" type="presOf" srcId="{AB939E62-78E4-4520-A07F-B9C1FA64EDCF}" destId="{1AC26218-27B4-4F7F-AE24-B3D1E10DDD84}" srcOrd="1" destOrd="0" presId="urn:microsoft.com/office/officeart/2005/8/layout/process1"/>
    <dgm:cxn modelId="{39B1E6AA-891F-4E51-8B1C-D21D1122E3A0}" srcId="{3863DE1A-325D-4B6A-A0AA-89D2A125A476}" destId="{D1E52659-580E-4432-A339-54B08766135E}" srcOrd="3" destOrd="0" parTransId="{CA1F72E5-D6EE-4245-98C2-685492A30D69}" sibTransId="{D03BAB2D-BC35-4701-9200-57C03D6C4932}"/>
    <dgm:cxn modelId="{981D49AC-0A17-44AE-821F-76EC15A0D164}" type="presOf" srcId="{EA01949C-25EF-40A9-AEE6-0FBB20344046}" destId="{24D2D5F7-CDE9-4B98-A74F-57ED98CC3F03}" srcOrd="1" destOrd="0" presId="urn:microsoft.com/office/officeart/2005/8/layout/process1"/>
    <dgm:cxn modelId="{48DDDAB4-110B-49E7-9576-F7ED8856F5A3}" type="presOf" srcId="{06008219-5E99-4CF6-A367-F4397862D32F}" destId="{C6B11C80-431F-4B59-8B1D-BFE200503A48}" srcOrd="1" destOrd="0" presId="urn:microsoft.com/office/officeart/2005/8/layout/process1"/>
    <dgm:cxn modelId="{0F85CDC7-CB41-401F-A73B-1FEF2BA5083A}" type="presOf" srcId="{AB939E62-78E4-4520-A07F-B9C1FA64EDCF}" destId="{2FEE1859-4BE6-45D0-86BF-D184C3BA5173}" srcOrd="0" destOrd="0" presId="urn:microsoft.com/office/officeart/2005/8/layout/process1"/>
    <dgm:cxn modelId="{AE50C6D0-E64F-4818-A2BE-C099F28D923D}" type="presOf" srcId="{46A4AD7A-B6D4-4C33-B9AD-9C0B2E74AAF9}" destId="{45CCEC2F-8C90-4804-8F5D-E433D2BF0BC6}" srcOrd="0" destOrd="0" presId="urn:microsoft.com/office/officeart/2005/8/layout/process1"/>
    <dgm:cxn modelId="{BDAAD2E2-B19C-41AF-9FE9-D9753D3959E5}" type="presOf" srcId="{EA01949C-25EF-40A9-AEE6-0FBB20344046}" destId="{BCA6F81B-5D26-4FA5-AF68-EEA2487D6EDD}" srcOrd="0" destOrd="0" presId="urn:microsoft.com/office/officeart/2005/8/layout/process1"/>
    <dgm:cxn modelId="{F9AEECEE-AA2E-4215-924D-9F5A2B0E2384}" type="presOf" srcId="{06008219-5E99-4CF6-A367-F4397862D32F}" destId="{B4879124-1D23-45A1-9BBE-7E5380556949}" srcOrd="0" destOrd="0" presId="urn:microsoft.com/office/officeart/2005/8/layout/process1"/>
    <dgm:cxn modelId="{1D9935CB-40B1-4450-A74F-22568C22F1DE}" type="presParOf" srcId="{F5647B6E-3BCE-43CA-AD5F-84E41AD3FFB5}" destId="{F0579122-CA10-4840-9B5F-0CC4AB86F348}" srcOrd="0" destOrd="0" presId="urn:microsoft.com/office/officeart/2005/8/layout/process1"/>
    <dgm:cxn modelId="{010EB4D5-7C5D-4F3C-B0F0-11AAB7239390}" type="presParOf" srcId="{F5647B6E-3BCE-43CA-AD5F-84E41AD3FFB5}" destId="{2FEE1859-4BE6-45D0-86BF-D184C3BA5173}" srcOrd="1" destOrd="0" presId="urn:microsoft.com/office/officeart/2005/8/layout/process1"/>
    <dgm:cxn modelId="{BB3FD281-41D9-4AF9-A63C-B4E7EFA8E60A}" type="presParOf" srcId="{2FEE1859-4BE6-45D0-86BF-D184C3BA5173}" destId="{1AC26218-27B4-4F7F-AE24-B3D1E10DDD84}" srcOrd="0" destOrd="0" presId="urn:microsoft.com/office/officeart/2005/8/layout/process1"/>
    <dgm:cxn modelId="{35391B3B-BB06-4F40-9296-267179CAB365}" type="presParOf" srcId="{F5647B6E-3BCE-43CA-AD5F-84E41AD3FFB5}" destId="{45CCEC2F-8C90-4804-8F5D-E433D2BF0BC6}" srcOrd="2" destOrd="0" presId="urn:microsoft.com/office/officeart/2005/8/layout/process1"/>
    <dgm:cxn modelId="{34F48791-4A66-4DE3-BC83-BB81C50D3A60}" type="presParOf" srcId="{F5647B6E-3BCE-43CA-AD5F-84E41AD3FFB5}" destId="{BCA6F81B-5D26-4FA5-AF68-EEA2487D6EDD}" srcOrd="3" destOrd="0" presId="urn:microsoft.com/office/officeart/2005/8/layout/process1"/>
    <dgm:cxn modelId="{4FC4659B-5923-48FF-B09B-AC9AF3448B6B}" type="presParOf" srcId="{BCA6F81B-5D26-4FA5-AF68-EEA2487D6EDD}" destId="{24D2D5F7-CDE9-4B98-A74F-57ED98CC3F03}" srcOrd="0" destOrd="0" presId="urn:microsoft.com/office/officeart/2005/8/layout/process1"/>
    <dgm:cxn modelId="{5D46D741-F30C-4462-AC69-9C424EE3FC38}" type="presParOf" srcId="{F5647B6E-3BCE-43CA-AD5F-84E41AD3FFB5}" destId="{B5D1AF71-AFF7-4991-9E15-7DEB292E7EBC}" srcOrd="4" destOrd="0" presId="urn:microsoft.com/office/officeart/2005/8/layout/process1"/>
    <dgm:cxn modelId="{84901E61-3F5F-406D-9297-07D7E8D92E08}" type="presParOf" srcId="{F5647B6E-3BCE-43CA-AD5F-84E41AD3FFB5}" destId="{B4879124-1D23-45A1-9BBE-7E5380556949}" srcOrd="5" destOrd="0" presId="urn:microsoft.com/office/officeart/2005/8/layout/process1"/>
    <dgm:cxn modelId="{BB414F8D-4EC2-4FC0-9A82-CAB1F96F0967}" type="presParOf" srcId="{B4879124-1D23-45A1-9BBE-7E5380556949}" destId="{C6B11C80-431F-4B59-8B1D-BFE200503A48}" srcOrd="0" destOrd="0" presId="urn:microsoft.com/office/officeart/2005/8/layout/process1"/>
    <dgm:cxn modelId="{5B6F2670-BA42-4CF1-8274-10844D64C402}" type="presParOf" srcId="{F5647B6E-3BCE-43CA-AD5F-84E41AD3FFB5}" destId="{BAEE34B3-85B8-46F0-B3D6-C456813C0DE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63DE1A-325D-4B6A-A0AA-89D2A125A47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90DF7-823F-47F1-AF65-619E23E90F52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Base Models- </a:t>
          </a:r>
          <a:r>
            <a:rPr lang="en-US" b="1" err="1">
              <a:solidFill>
                <a:schemeClr val="tx1"/>
              </a:solidFill>
            </a:rPr>
            <a:t>LightGBM</a:t>
          </a:r>
          <a:endParaRPr lang="en-US" b="1">
            <a:solidFill>
              <a:schemeClr val="tx1"/>
            </a:solidFill>
          </a:endParaRPr>
        </a:p>
      </dgm:t>
    </dgm:pt>
    <dgm:pt modelId="{07F91A7F-C8BB-46B5-B4D6-07FEEBE9B408}" type="parTrans" cxnId="{3E079C5C-0129-4C59-8201-C158C52F60A7}">
      <dgm:prSet/>
      <dgm:spPr/>
      <dgm:t>
        <a:bodyPr/>
        <a:lstStyle/>
        <a:p>
          <a:endParaRPr lang="en-US"/>
        </a:p>
      </dgm:t>
    </dgm:pt>
    <dgm:pt modelId="{06008219-5E99-4CF6-A367-F4397862D32F}" type="sibTrans" cxnId="{3E079C5C-0129-4C59-8201-C158C52F60A7}">
      <dgm:prSet/>
      <dgm:spPr/>
      <dgm:t>
        <a:bodyPr/>
        <a:lstStyle/>
        <a:p>
          <a:endParaRPr lang="en-US"/>
        </a:p>
      </dgm:t>
    </dgm:pt>
    <dgm:pt modelId="{D1E52659-580E-4432-A339-54B08766135E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Base Models- Linear </a:t>
          </a:r>
        </a:p>
      </dgm:t>
    </dgm:pt>
    <dgm:pt modelId="{CA1F72E5-D6EE-4245-98C2-685492A30D69}" type="parTrans" cxnId="{39B1E6AA-891F-4E51-8B1C-D21D1122E3A0}">
      <dgm:prSet/>
      <dgm:spPr/>
      <dgm:t>
        <a:bodyPr/>
        <a:lstStyle/>
        <a:p>
          <a:endParaRPr lang="en-US"/>
        </a:p>
      </dgm:t>
    </dgm:pt>
    <dgm:pt modelId="{D03BAB2D-BC35-4701-9200-57C03D6C4932}" type="sibTrans" cxnId="{39B1E6AA-891F-4E51-8B1C-D21D1122E3A0}">
      <dgm:prSet/>
      <dgm:spPr/>
      <dgm:t>
        <a:bodyPr/>
        <a:lstStyle/>
        <a:p>
          <a:endParaRPr lang="en-US"/>
        </a:p>
      </dgm:t>
    </dgm:pt>
    <dgm:pt modelId="{33B6AEA3-A46A-400F-B022-A9339EECD067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Data Processing</a:t>
          </a:r>
        </a:p>
      </dgm:t>
    </dgm:pt>
    <dgm:pt modelId="{9662EE43-ADCD-4F4D-B4B1-FE3241DBD894}" type="parTrans" cxnId="{ECD62227-F38C-4919-802C-034BBC0BF640}">
      <dgm:prSet/>
      <dgm:spPr/>
      <dgm:t>
        <a:bodyPr/>
        <a:lstStyle/>
        <a:p>
          <a:endParaRPr lang="en-US"/>
        </a:p>
      </dgm:t>
    </dgm:pt>
    <dgm:pt modelId="{AB939E62-78E4-4520-A07F-B9C1FA64EDCF}" type="sibTrans" cxnId="{ECD62227-F38C-4919-802C-034BBC0BF640}">
      <dgm:prSet/>
      <dgm:spPr/>
      <dgm:t>
        <a:bodyPr/>
        <a:lstStyle/>
        <a:p>
          <a:endParaRPr lang="en-US"/>
        </a:p>
      </dgm:t>
    </dgm:pt>
    <dgm:pt modelId="{46A4AD7A-B6D4-4C33-B9AD-9C0B2E74AAF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 Feature Engineering</a:t>
          </a:r>
        </a:p>
      </dgm:t>
    </dgm:pt>
    <dgm:pt modelId="{B9116449-20D4-4977-8E0A-D244F01E59E8}" type="parTrans" cxnId="{CC5D7D29-C4F2-4199-B23B-93D7C3390FFB}">
      <dgm:prSet/>
      <dgm:spPr/>
      <dgm:t>
        <a:bodyPr/>
        <a:lstStyle/>
        <a:p>
          <a:endParaRPr lang="en-US"/>
        </a:p>
      </dgm:t>
    </dgm:pt>
    <dgm:pt modelId="{EA01949C-25EF-40A9-AEE6-0FBB20344046}" type="sibTrans" cxnId="{CC5D7D29-C4F2-4199-B23B-93D7C3390FFB}">
      <dgm:prSet/>
      <dgm:spPr/>
      <dgm:t>
        <a:bodyPr/>
        <a:lstStyle/>
        <a:p>
          <a:endParaRPr lang="en-US"/>
        </a:p>
      </dgm:t>
    </dgm:pt>
    <dgm:pt modelId="{F5647B6E-3BCE-43CA-AD5F-84E41AD3FFB5}" type="pres">
      <dgm:prSet presAssocID="{3863DE1A-325D-4B6A-A0AA-89D2A125A476}" presName="Name0" presStyleCnt="0">
        <dgm:presLayoutVars>
          <dgm:dir/>
          <dgm:resizeHandles val="exact"/>
        </dgm:presLayoutVars>
      </dgm:prSet>
      <dgm:spPr/>
    </dgm:pt>
    <dgm:pt modelId="{F0579122-CA10-4840-9B5F-0CC4AB86F348}" type="pres">
      <dgm:prSet presAssocID="{33B6AEA3-A46A-400F-B022-A9339EECD067}" presName="node" presStyleLbl="node1" presStyleIdx="0" presStyleCnt="4">
        <dgm:presLayoutVars>
          <dgm:bulletEnabled val="1"/>
        </dgm:presLayoutVars>
      </dgm:prSet>
      <dgm:spPr/>
    </dgm:pt>
    <dgm:pt modelId="{2FEE1859-4BE6-45D0-86BF-D184C3BA5173}" type="pres">
      <dgm:prSet presAssocID="{AB939E62-78E4-4520-A07F-B9C1FA64EDCF}" presName="sibTrans" presStyleLbl="sibTrans2D1" presStyleIdx="0" presStyleCnt="3"/>
      <dgm:spPr/>
    </dgm:pt>
    <dgm:pt modelId="{1AC26218-27B4-4F7F-AE24-B3D1E10DDD84}" type="pres">
      <dgm:prSet presAssocID="{AB939E62-78E4-4520-A07F-B9C1FA64EDCF}" presName="connectorText" presStyleLbl="sibTrans2D1" presStyleIdx="0" presStyleCnt="3"/>
      <dgm:spPr/>
    </dgm:pt>
    <dgm:pt modelId="{45CCEC2F-8C90-4804-8F5D-E433D2BF0BC6}" type="pres">
      <dgm:prSet presAssocID="{46A4AD7A-B6D4-4C33-B9AD-9C0B2E74AAF9}" presName="node" presStyleLbl="node1" presStyleIdx="1" presStyleCnt="4">
        <dgm:presLayoutVars>
          <dgm:bulletEnabled val="1"/>
        </dgm:presLayoutVars>
      </dgm:prSet>
      <dgm:spPr/>
    </dgm:pt>
    <dgm:pt modelId="{BCA6F81B-5D26-4FA5-AF68-EEA2487D6EDD}" type="pres">
      <dgm:prSet presAssocID="{EA01949C-25EF-40A9-AEE6-0FBB20344046}" presName="sibTrans" presStyleLbl="sibTrans2D1" presStyleIdx="1" presStyleCnt="3"/>
      <dgm:spPr/>
    </dgm:pt>
    <dgm:pt modelId="{24D2D5F7-CDE9-4B98-A74F-57ED98CC3F03}" type="pres">
      <dgm:prSet presAssocID="{EA01949C-25EF-40A9-AEE6-0FBB20344046}" presName="connectorText" presStyleLbl="sibTrans2D1" presStyleIdx="1" presStyleCnt="3"/>
      <dgm:spPr/>
    </dgm:pt>
    <dgm:pt modelId="{B5D1AF71-AFF7-4991-9E15-7DEB292E7EBC}" type="pres">
      <dgm:prSet presAssocID="{8A690DF7-823F-47F1-AF65-619E23E90F52}" presName="node" presStyleLbl="node1" presStyleIdx="2" presStyleCnt="4">
        <dgm:presLayoutVars>
          <dgm:bulletEnabled val="1"/>
        </dgm:presLayoutVars>
      </dgm:prSet>
      <dgm:spPr/>
    </dgm:pt>
    <dgm:pt modelId="{B4879124-1D23-45A1-9BBE-7E5380556949}" type="pres">
      <dgm:prSet presAssocID="{06008219-5E99-4CF6-A367-F4397862D32F}" presName="sibTrans" presStyleLbl="sibTrans2D1" presStyleIdx="2" presStyleCnt="3"/>
      <dgm:spPr/>
    </dgm:pt>
    <dgm:pt modelId="{C6B11C80-431F-4B59-8B1D-BFE200503A48}" type="pres">
      <dgm:prSet presAssocID="{06008219-5E99-4CF6-A367-F4397862D32F}" presName="connectorText" presStyleLbl="sibTrans2D1" presStyleIdx="2" presStyleCnt="3"/>
      <dgm:spPr/>
    </dgm:pt>
    <dgm:pt modelId="{BAEE34B3-85B8-46F0-B3D6-C456813C0DE1}" type="pres">
      <dgm:prSet presAssocID="{D1E52659-580E-4432-A339-54B08766135E}" presName="node" presStyleLbl="node1" presStyleIdx="3" presStyleCnt="4">
        <dgm:presLayoutVars>
          <dgm:bulletEnabled val="1"/>
        </dgm:presLayoutVars>
      </dgm:prSet>
      <dgm:spPr/>
    </dgm:pt>
  </dgm:ptLst>
  <dgm:cxnLst>
    <dgm:cxn modelId="{444C951F-E9B0-4C60-AFE1-ADCE50C2D63D}" type="presOf" srcId="{8A690DF7-823F-47F1-AF65-619E23E90F52}" destId="{B5D1AF71-AFF7-4991-9E15-7DEB292E7EBC}" srcOrd="0" destOrd="0" presId="urn:microsoft.com/office/officeart/2005/8/layout/process1"/>
    <dgm:cxn modelId="{ECD62227-F38C-4919-802C-034BBC0BF640}" srcId="{3863DE1A-325D-4B6A-A0AA-89D2A125A476}" destId="{33B6AEA3-A46A-400F-B022-A9339EECD067}" srcOrd="0" destOrd="0" parTransId="{9662EE43-ADCD-4F4D-B4B1-FE3241DBD894}" sibTransId="{AB939E62-78E4-4520-A07F-B9C1FA64EDCF}"/>
    <dgm:cxn modelId="{CC5D7D29-C4F2-4199-B23B-93D7C3390FFB}" srcId="{3863DE1A-325D-4B6A-A0AA-89D2A125A476}" destId="{46A4AD7A-B6D4-4C33-B9AD-9C0B2E74AAF9}" srcOrd="1" destOrd="0" parTransId="{B9116449-20D4-4977-8E0A-D244F01E59E8}" sibTransId="{EA01949C-25EF-40A9-AEE6-0FBB20344046}"/>
    <dgm:cxn modelId="{8B0F2B2F-6255-4E96-97AA-FB959FF0F3DD}" type="presOf" srcId="{33B6AEA3-A46A-400F-B022-A9339EECD067}" destId="{F0579122-CA10-4840-9B5F-0CC4AB86F348}" srcOrd="0" destOrd="0" presId="urn:microsoft.com/office/officeart/2005/8/layout/process1"/>
    <dgm:cxn modelId="{3E079C5C-0129-4C59-8201-C158C52F60A7}" srcId="{3863DE1A-325D-4B6A-A0AA-89D2A125A476}" destId="{8A690DF7-823F-47F1-AF65-619E23E90F52}" srcOrd="2" destOrd="0" parTransId="{07F91A7F-C8BB-46B5-B4D6-07FEEBE9B408}" sibTransId="{06008219-5E99-4CF6-A367-F4397862D32F}"/>
    <dgm:cxn modelId="{1A880741-F03D-4A70-89E8-9D114B6B470B}" type="presOf" srcId="{3863DE1A-325D-4B6A-A0AA-89D2A125A476}" destId="{F5647B6E-3BCE-43CA-AD5F-84E41AD3FFB5}" srcOrd="0" destOrd="0" presId="urn:microsoft.com/office/officeart/2005/8/layout/process1"/>
    <dgm:cxn modelId="{FC6B3074-DD4D-4B21-A45A-02CED69B309D}" type="presOf" srcId="{D1E52659-580E-4432-A339-54B08766135E}" destId="{BAEE34B3-85B8-46F0-B3D6-C456813C0DE1}" srcOrd="0" destOrd="0" presId="urn:microsoft.com/office/officeart/2005/8/layout/process1"/>
    <dgm:cxn modelId="{F720A37D-3651-450B-B6A9-B9AC62070C74}" type="presOf" srcId="{AB939E62-78E4-4520-A07F-B9C1FA64EDCF}" destId="{1AC26218-27B4-4F7F-AE24-B3D1E10DDD84}" srcOrd="1" destOrd="0" presId="urn:microsoft.com/office/officeart/2005/8/layout/process1"/>
    <dgm:cxn modelId="{39B1E6AA-891F-4E51-8B1C-D21D1122E3A0}" srcId="{3863DE1A-325D-4B6A-A0AA-89D2A125A476}" destId="{D1E52659-580E-4432-A339-54B08766135E}" srcOrd="3" destOrd="0" parTransId="{CA1F72E5-D6EE-4245-98C2-685492A30D69}" sibTransId="{D03BAB2D-BC35-4701-9200-57C03D6C4932}"/>
    <dgm:cxn modelId="{981D49AC-0A17-44AE-821F-76EC15A0D164}" type="presOf" srcId="{EA01949C-25EF-40A9-AEE6-0FBB20344046}" destId="{24D2D5F7-CDE9-4B98-A74F-57ED98CC3F03}" srcOrd="1" destOrd="0" presId="urn:microsoft.com/office/officeart/2005/8/layout/process1"/>
    <dgm:cxn modelId="{48DDDAB4-110B-49E7-9576-F7ED8856F5A3}" type="presOf" srcId="{06008219-5E99-4CF6-A367-F4397862D32F}" destId="{C6B11C80-431F-4B59-8B1D-BFE200503A48}" srcOrd="1" destOrd="0" presId="urn:microsoft.com/office/officeart/2005/8/layout/process1"/>
    <dgm:cxn modelId="{0F85CDC7-CB41-401F-A73B-1FEF2BA5083A}" type="presOf" srcId="{AB939E62-78E4-4520-A07F-B9C1FA64EDCF}" destId="{2FEE1859-4BE6-45D0-86BF-D184C3BA5173}" srcOrd="0" destOrd="0" presId="urn:microsoft.com/office/officeart/2005/8/layout/process1"/>
    <dgm:cxn modelId="{AE50C6D0-E64F-4818-A2BE-C099F28D923D}" type="presOf" srcId="{46A4AD7A-B6D4-4C33-B9AD-9C0B2E74AAF9}" destId="{45CCEC2F-8C90-4804-8F5D-E433D2BF0BC6}" srcOrd="0" destOrd="0" presId="urn:microsoft.com/office/officeart/2005/8/layout/process1"/>
    <dgm:cxn modelId="{BDAAD2E2-B19C-41AF-9FE9-D9753D3959E5}" type="presOf" srcId="{EA01949C-25EF-40A9-AEE6-0FBB20344046}" destId="{BCA6F81B-5D26-4FA5-AF68-EEA2487D6EDD}" srcOrd="0" destOrd="0" presId="urn:microsoft.com/office/officeart/2005/8/layout/process1"/>
    <dgm:cxn modelId="{F9AEECEE-AA2E-4215-924D-9F5A2B0E2384}" type="presOf" srcId="{06008219-5E99-4CF6-A367-F4397862D32F}" destId="{B4879124-1D23-45A1-9BBE-7E5380556949}" srcOrd="0" destOrd="0" presId="urn:microsoft.com/office/officeart/2005/8/layout/process1"/>
    <dgm:cxn modelId="{1D9935CB-40B1-4450-A74F-22568C22F1DE}" type="presParOf" srcId="{F5647B6E-3BCE-43CA-AD5F-84E41AD3FFB5}" destId="{F0579122-CA10-4840-9B5F-0CC4AB86F348}" srcOrd="0" destOrd="0" presId="urn:microsoft.com/office/officeart/2005/8/layout/process1"/>
    <dgm:cxn modelId="{010EB4D5-7C5D-4F3C-B0F0-11AAB7239390}" type="presParOf" srcId="{F5647B6E-3BCE-43CA-AD5F-84E41AD3FFB5}" destId="{2FEE1859-4BE6-45D0-86BF-D184C3BA5173}" srcOrd="1" destOrd="0" presId="urn:microsoft.com/office/officeart/2005/8/layout/process1"/>
    <dgm:cxn modelId="{BB3FD281-41D9-4AF9-A63C-B4E7EFA8E60A}" type="presParOf" srcId="{2FEE1859-4BE6-45D0-86BF-D184C3BA5173}" destId="{1AC26218-27B4-4F7F-AE24-B3D1E10DDD84}" srcOrd="0" destOrd="0" presId="urn:microsoft.com/office/officeart/2005/8/layout/process1"/>
    <dgm:cxn modelId="{35391B3B-BB06-4F40-9296-267179CAB365}" type="presParOf" srcId="{F5647B6E-3BCE-43CA-AD5F-84E41AD3FFB5}" destId="{45CCEC2F-8C90-4804-8F5D-E433D2BF0BC6}" srcOrd="2" destOrd="0" presId="urn:microsoft.com/office/officeart/2005/8/layout/process1"/>
    <dgm:cxn modelId="{34F48791-4A66-4DE3-BC83-BB81C50D3A60}" type="presParOf" srcId="{F5647B6E-3BCE-43CA-AD5F-84E41AD3FFB5}" destId="{BCA6F81B-5D26-4FA5-AF68-EEA2487D6EDD}" srcOrd="3" destOrd="0" presId="urn:microsoft.com/office/officeart/2005/8/layout/process1"/>
    <dgm:cxn modelId="{4FC4659B-5923-48FF-B09B-AC9AF3448B6B}" type="presParOf" srcId="{BCA6F81B-5D26-4FA5-AF68-EEA2487D6EDD}" destId="{24D2D5F7-CDE9-4B98-A74F-57ED98CC3F03}" srcOrd="0" destOrd="0" presId="urn:microsoft.com/office/officeart/2005/8/layout/process1"/>
    <dgm:cxn modelId="{5D46D741-F30C-4462-AC69-9C424EE3FC38}" type="presParOf" srcId="{F5647B6E-3BCE-43CA-AD5F-84E41AD3FFB5}" destId="{B5D1AF71-AFF7-4991-9E15-7DEB292E7EBC}" srcOrd="4" destOrd="0" presId="urn:microsoft.com/office/officeart/2005/8/layout/process1"/>
    <dgm:cxn modelId="{84901E61-3F5F-406D-9297-07D7E8D92E08}" type="presParOf" srcId="{F5647B6E-3BCE-43CA-AD5F-84E41AD3FFB5}" destId="{B4879124-1D23-45A1-9BBE-7E5380556949}" srcOrd="5" destOrd="0" presId="urn:microsoft.com/office/officeart/2005/8/layout/process1"/>
    <dgm:cxn modelId="{BB414F8D-4EC2-4FC0-9A82-CAB1F96F0967}" type="presParOf" srcId="{B4879124-1D23-45A1-9BBE-7E5380556949}" destId="{C6B11C80-431F-4B59-8B1D-BFE200503A48}" srcOrd="0" destOrd="0" presId="urn:microsoft.com/office/officeart/2005/8/layout/process1"/>
    <dgm:cxn modelId="{5B6F2670-BA42-4CF1-8274-10844D64C402}" type="presParOf" srcId="{F5647B6E-3BCE-43CA-AD5F-84E41AD3FFB5}" destId="{BAEE34B3-85B8-46F0-B3D6-C456813C0DE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863DE1A-325D-4B6A-A0AA-89D2A125A47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90DF7-823F-47F1-AF65-619E23E90F5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Base Models- </a:t>
          </a:r>
          <a:r>
            <a:rPr lang="en-US" b="1" err="1">
              <a:solidFill>
                <a:schemeClr val="tx1"/>
              </a:solidFill>
            </a:rPr>
            <a:t>LightGBM</a:t>
          </a:r>
          <a:endParaRPr lang="en-US" b="1">
            <a:solidFill>
              <a:schemeClr val="tx1"/>
            </a:solidFill>
          </a:endParaRPr>
        </a:p>
      </dgm:t>
    </dgm:pt>
    <dgm:pt modelId="{07F91A7F-C8BB-46B5-B4D6-07FEEBE9B408}" type="parTrans" cxnId="{3E079C5C-0129-4C59-8201-C158C52F60A7}">
      <dgm:prSet/>
      <dgm:spPr/>
      <dgm:t>
        <a:bodyPr/>
        <a:lstStyle/>
        <a:p>
          <a:endParaRPr lang="en-US"/>
        </a:p>
      </dgm:t>
    </dgm:pt>
    <dgm:pt modelId="{06008219-5E99-4CF6-A367-F4397862D32F}" type="sibTrans" cxnId="{3E079C5C-0129-4C59-8201-C158C52F60A7}">
      <dgm:prSet/>
      <dgm:spPr/>
      <dgm:t>
        <a:bodyPr/>
        <a:lstStyle/>
        <a:p>
          <a:endParaRPr lang="en-US"/>
        </a:p>
      </dgm:t>
    </dgm:pt>
    <dgm:pt modelId="{D1E52659-580E-4432-A339-54B08766135E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Base Models- Linear </a:t>
          </a:r>
        </a:p>
      </dgm:t>
    </dgm:pt>
    <dgm:pt modelId="{CA1F72E5-D6EE-4245-98C2-685492A30D69}" type="parTrans" cxnId="{39B1E6AA-891F-4E51-8B1C-D21D1122E3A0}">
      <dgm:prSet/>
      <dgm:spPr/>
      <dgm:t>
        <a:bodyPr/>
        <a:lstStyle/>
        <a:p>
          <a:endParaRPr lang="en-US"/>
        </a:p>
      </dgm:t>
    </dgm:pt>
    <dgm:pt modelId="{D03BAB2D-BC35-4701-9200-57C03D6C4932}" type="sibTrans" cxnId="{39B1E6AA-891F-4E51-8B1C-D21D1122E3A0}">
      <dgm:prSet/>
      <dgm:spPr/>
      <dgm:t>
        <a:bodyPr/>
        <a:lstStyle/>
        <a:p>
          <a:endParaRPr lang="en-US"/>
        </a:p>
      </dgm:t>
    </dgm:pt>
    <dgm:pt modelId="{33B6AEA3-A46A-400F-B022-A9339EECD067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Data Processing</a:t>
          </a:r>
        </a:p>
      </dgm:t>
    </dgm:pt>
    <dgm:pt modelId="{9662EE43-ADCD-4F4D-B4B1-FE3241DBD894}" type="parTrans" cxnId="{ECD62227-F38C-4919-802C-034BBC0BF640}">
      <dgm:prSet/>
      <dgm:spPr/>
      <dgm:t>
        <a:bodyPr/>
        <a:lstStyle/>
        <a:p>
          <a:endParaRPr lang="en-US"/>
        </a:p>
      </dgm:t>
    </dgm:pt>
    <dgm:pt modelId="{AB939E62-78E4-4520-A07F-B9C1FA64EDCF}" type="sibTrans" cxnId="{ECD62227-F38C-4919-802C-034BBC0BF640}">
      <dgm:prSet/>
      <dgm:spPr/>
      <dgm:t>
        <a:bodyPr/>
        <a:lstStyle/>
        <a:p>
          <a:endParaRPr lang="en-US"/>
        </a:p>
      </dgm:t>
    </dgm:pt>
    <dgm:pt modelId="{46A4AD7A-B6D4-4C33-B9AD-9C0B2E74AAF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 Feature Engineering</a:t>
          </a:r>
        </a:p>
      </dgm:t>
    </dgm:pt>
    <dgm:pt modelId="{B9116449-20D4-4977-8E0A-D244F01E59E8}" type="parTrans" cxnId="{CC5D7D29-C4F2-4199-B23B-93D7C3390FFB}">
      <dgm:prSet/>
      <dgm:spPr/>
      <dgm:t>
        <a:bodyPr/>
        <a:lstStyle/>
        <a:p>
          <a:endParaRPr lang="en-US"/>
        </a:p>
      </dgm:t>
    </dgm:pt>
    <dgm:pt modelId="{EA01949C-25EF-40A9-AEE6-0FBB20344046}" type="sibTrans" cxnId="{CC5D7D29-C4F2-4199-B23B-93D7C3390FFB}">
      <dgm:prSet/>
      <dgm:spPr/>
      <dgm:t>
        <a:bodyPr/>
        <a:lstStyle/>
        <a:p>
          <a:endParaRPr lang="en-US"/>
        </a:p>
      </dgm:t>
    </dgm:pt>
    <dgm:pt modelId="{F5647B6E-3BCE-43CA-AD5F-84E41AD3FFB5}" type="pres">
      <dgm:prSet presAssocID="{3863DE1A-325D-4B6A-A0AA-89D2A125A476}" presName="Name0" presStyleCnt="0">
        <dgm:presLayoutVars>
          <dgm:dir/>
          <dgm:resizeHandles val="exact"/>
        </dgm:presLayoutVars>
      </dgm:prSet>
      <dgm:spPr/>
    </dgm:pt>
    <dgm:pt modelId="{F0579122-CA10-4840-9B5F-0CC4AB86F348}" type="pres">
      <dgm:prSet presAssocID="{33B6AEA3-A46A-400F-B022-A9339EECD067}" presName="node" presStyleLbl="node1" presStyleIdx="0" presStyleCnt="4">
        <dgm:presLayoutVars>
          <dgm:bulletEnabled val="1"/>
        </dgm:presLayoutVars>
      </dgm:prSet>
      <dgm:spPr/>
    </dgm:pt>
    <dgm:pt modelId="{2FEE1859-4BE6-45D0-86BF-D184C3BA5173}" type="pres">
      <dgm:prSet presAssocID="{AB939E62-78E4-4520-A07F-B9C1FA64EDCF}" presName="sibTrans" presStyleLbl="sibTrans2D1" presStyleIdx="0" presStyleCnt="3"/>
      <dgm:spPr/>
    </dgm:pt>
    <dgm:pt modelId="{1AC26218-27B4-4F7F-AE24-B3D1E10DDD84}" type="pres">
      <dgm:prSet presAssocID="{AB939E62-78E4-4520-A07F-B9C1FA64EDCF}" presName="connectorText" presStyleLbl="sibTrans2D1" presStyleIdx="0" presStyleCnt="3"/>
      <dgm:spPr/>
    </dgm:pt>
    <dgm:pt modelId="{45CCEC2F-8C90-4804-8F5D-E433D2BF0BC6}" type="pres">
      <dgm:prSet presAssocID="{46A4AD7A-B6D4-4C33-B9AD-9C0B2E74AAF9}" presName="node" presStyleLbl="node1" presStyleIdx="1" presStyleCnt="4">
        <dgm:presLayoutVars>
          <dgm:bulletEnabled val="1"/>
        </dgm:presLayoutVars>
      </dgm:prSet>
      <dgm:spPr/>
    </dgm:pt>
    <dgm:pt modelId="{BCA6F81B-5D26-4FA5-AF68-EEA2487D6EDD}" type="pres">
      <dgm:prSet presAssocID="{EA01949C-25EF-40A9-AEE6-0FBB20344046}" presName="sibTrans" presStyleLbl="sibTrans2D1" presStyleIdx="1" presStyleCnt="3"/>
      <dgm:spPr/>
    </dgm:pt>
    <dgm:pt modelId="{24D2D5F7-CDE9-4B98-A74F-57ED98CC3F03}" type="pres">
      <dgm:prSet presAssocID="{EA01949C-25EF-40A9-AEE6-0FBB20344046}" presName="connectorText" presStyleLbl="sibTrans2D1" presStyleIdx="1" presStyleCnt="3"/>
      <dgm:spPr/>
    </dgm:pt>
    <dgm:pt modelId="{B5D1AF71-AFF7-4991-9E15-7DEB292E7EBC}" type="pres">
      <dgm:prSet presAssocID="{8A690DF7-823F-47F1-AF65-619E23E90F52}" presName="node" presStyleLbl="node1" presStyleIdx="2" presStyleCnt="4">
        <dgm:presLayoutVars>
          <dgm:bulletEnabled val="1"/>
        </dgm:presLayoutVars>
      </dgm:prSet>
      <dgm:spPr/>
    </dgm:pt>
    <dgm:pt modelId="{B4879124-1D23-45A1-9BBE-7E5380556949}" type="pres">
      <dgm:prSet presAssocID="{06008219-5E99-4CF6-A367-F4397862D32F}" presName="sibTrans" presStyleLbl="sibTrans2D1" presStyleIdx="2" presStyleCnt="3"/>
      <dgm:spPr/>
    </dgm:pt>
    <dgm:pt modelId="{C6B11C80-431F-4B59-8B1D-BFE200503A48}" type="pres">
      <dgm:prSet presAssocID="{06008219-5E99-4CF6-A367-F4397862D32F}" presName="connectorText" presStyleLbl="sibTrans2D1" presStyleIdx="2" presStyleCnt="3"/>
      <dgm:spPr/>
    </dgm:pt>
    <dgm:pt modelId="{BAEE34B3-85B8-46F0-B3D6-C456813C0DE1}" type="pres">
      <dgm:prSet presAssocID="{D1E52659-580E-4432-A339-54B08766135E}" presName="node" presStyleLbl="node1" presStyleIdx="3" presStyleCnt="4">
        <dgm:presLayoutVars>
          <dgm:bulletEnabled val="1"/>
        </dgm:presLayoutVars>
      </dgm:prSet>
      <dgm:spPr/>
    </dgm:pt>
  </dgm:ptLst>
  <dgm:cxnLst>
    <dgm:cxn modelId="{444C951F-E9B0-4C60-AFE1-ADCE50C2D63D}" type="presOf" srcId="{8A690DF7-823F-47F1-AF65-619E23E90F52}" destId="{B5D1AF71-AFF7-4991-9E15-7DEB292E7EBC}" srcOrd="0" destOrd="0" presId="urn:microsoft.com/office/officeart/2005/8/layout/process1"/>
    <dgm:cxn modelId="{ECD62227-F38C-4919-802C-034BBC0BF640}" srcId="{3863DE1A-325D-4B6A-A0AA-89D2A125A476}" destId="{33B6AEA3-A46A-400F-B022-A9339EECD067}" srcOrd="0" destOrd="0" parTransId="{9662EE43-ADCD-4F4D-B4B1-FE3241DBD894}" sibTransId="{AB939E62-78E4-4520-A07F-B9C1FA64EDCF}"/>
    <dgm:cxn modelId="{CC5D7D29-C4F2-4199-B23B-93D7C3390FFB}" srcId="{3863DE1A-325D-4B6A-A0AA-89D2A125A476}" destId="{46A4AD7A-B6D4-4C33-B9AD-9C0B2E74AAF9}" srcOrd="1" destOrd="0" parTransId="{B9116449-20D4-4977-8E0A-D244F01E59E8}" sibTransId="{EA01949C-25EF-40A9-AEE6-0FBB20344046}"/>
    <dgm:cxn modelId="{8B0F2B2F-6255-4E96-97AA-FB959FF0F3DD}" type="presOf" srcId="{33B6AEA3-A46A-400F-B022-A9339EECD067}" destId="{F0579122-CA10-4840-9B5F-0CC4AB86F348}" srcOrd="0" destOrd="0" presId="urn:microsoft.com/office/officeart/2005/8/layout/process1"/>
    <dgm:cxn modelId="{3E079C5C-0129-4C59-8201-C158C52F60A7}" srcId="{3863DE1A-325D-4B6A-A0AA-89D2A125A476}" destId="{8A690DF7-823F-47F1-AF65-619E23E90F52}" srcOrd="2" destOrd="0" parTransId="{07F91A7F-C8BB-46B5-B4D6-07FEEBE9B408}" sibTransId="{06008219-5E99-4CF6-A367-F4397862D32F}"/>
    <dgm:cxn modelId="{1A880741-F03D-4A70-89E8-9D114B6B470B}" type="presOf" srcId="{3863DE1A-325D-4B6A-A0AA-89D2A125A476}" destId="{F5647B6E-3BCE-43CA-AD5F-84E41AD3FFB5}" srcOrd="0" destOrd="0" presId="urn:microsoft.com/office/officeart/2005/8/layout/process1"/>
    <dgm:cxn modelId="{FC6B3074-DD4D-4B21-A45A-02CED69B309D}" type="presOf" srcId="{D1E52659-580E-4432-A339-54B08766135E}" destId="{BAEE34B3-85B8-46F0-B3D6-C456813C0DE1}" srcOrd="0" destOrd="0" presId="urn:microsoft.com/office/officeart/2005/8/layout/process1"/>
    <dgm:cxn modelId="{F720A37D-3651-450B-B6A9-B9AC62070C74}" type="presOf" srcId="{AB939E62-78E4-4520-A07F-B9C1FA64EDCF}" destId="{1AC26218-27B4-4F7F-AE24-B3D1E10DDD84}" srcOrd="1" destOrd="0" presId="urn:microsoft.com/office/officeart/2005/8/layout/process1"/>
    <dgm:cxn modelId="{39B1E6AA-891F-4E51-8B1C-D21D1122E3A0}" srcId="{3863DE1A-325D-4B6A-A0AA-89D2A125A476}" destId="{D1E52659-580E-4432-A339-54B08766135E}" srcOrd="3" destOrd="0" parTransId="{CA1F72E5-D6EE-4245-98C2-685492A30D69}" sibTransId="{D03BAB2D-BC35-4701-9200-57C03D6C4932}"/>
    <dgm:cxn modelId="{981D49AC-0A17-44AE-821F-76EC15A0D164}" type="presOf" srcId="{EA01949C-25EF-40A9-AEE6-0FBB20344046}" destId="{24D2D5F7-CDE9-4B98-A74F-57ED98CC3F03}" srcOrd="1" destOrd="0" presId="urn:microsoft.com/office/officeart/2005/8/layout/process1"/>
    <dgm:cxn modelId="{48DDDAB4-110B-49E7-9576-F7ED8856F5A3}" type="presOf" srcId="{06008219-5E99-4CF6-A367-F4397862D32F}" destId="{C6B11C80-431F-4B59-8B1D-BFE200503A48}" srcOrd="1" destOrd="0" presId="urn:microsoft.com/office/officeart/2005/8/layout/process1"/>
    <dgm:cxn modelId="{0F85CDC7-CB41-401F-A73B-1FEF2BA5083A}" type="presOf" srcId="{AB939E62-78E4-4520-A07F-B9C1FA64EDCF}" destId="{2FEE1859-4BE6-45D0-86BF-D184C3BA5173}" srcOrd="0" destOrd="0" presId="urn:microsoft.com/office/officeart/2005/8/layout/process1"/>
    <dgm:cxn modelId="{AE50C6D0-E64F-4818-A2BE-C099F28D923D}" type="presOf" srcId="{46A4AD7A-B6D4-4C33-B9AD-9C0B2E74AAF9}" destId="{45CCEC2F-8C90-4804-8F5D-E433D2BF0BC6}" srcOrd="0" destOrd="0" presId="urn:microsoft.com/office/officeart/2005/8/layout/process1"/>
    <dgm:cxn modelId="{BDAAD2E2-B19C-41AF-9FE9-D9753D3959E5}" type="presOf" srcId="{EA01949C-25EF-40A9-AEE6-0FBB20344046}" destId="{BCA6F81B-5D26-4FA5-AF68-EEA2487D6EDD}" srcOrd="0" destOrd="0" presId="urn:microsoft.com/office/officeart/2005/8/layout/process1"/>
    <dgm:cxn modelId="{F9AEECEE-AA2E-4215-924D-9F5A2B0E2384}" type="presOf" srcId="{06008219-5E99-4CF6-A367-F4397862D32F}" destId="{B4879124-1D23-45A1-9BBE-7E5380556949}" srcOrd="0" destOrd="0" presId="urn:microsoft.com/office/officeart/2005/8/layout/process1"/>
    <dgm:cxn modelId="{1D9935CB-40B1-4450-A74F-22568C22F1DE}" type="presParOf" srcId="{F5647B6E-3BCE-43CA-AD5F-84E41AD3FFB5}" destId="{F0579122-CA10-4840-9B5F-0CC4AB86F348}" srcOrd="0" destOrd="0" presId="urn:microsoft.com/office/officeart/2005/8/layout/process1"/>
    <dgm:cxn modelId="{010EB4D5-7C5D-4F3C-B0F0-11AAB7239390}" type="presParOf" srcId="{F5647B6E-3BCE-43CA-AD5F-84E41AD3FFB5}" destId="{2FEE1859-4BE6-45D0-86BF-D184C3BA5173}" srcOrd="1" destOrd="0" presId="urn:microsoft.com/office/officeart/2005/8/layout/process1"/>
    <dgm:cxn modelId="{BB3FD281-41D9-4AF9-A63C-B4E7EFA8E60A}" type="presParOf" srcId="{2FEE1859-4BE6-45D0-86BF-D184C3BA5173}" destId="{1AC26218-27B4-4F7F-AE24-B3D1E10DDD84}" srcOrd="0" destOrd="0" presId="urn:microsoft.com/office/officeart/2005/8/layout/process1"/>
    <dgm:cxn modelId="{35391B3B-BB06-4F40-9296-267179CAB365}" type="presParOf" srcId="{F5647B6E-3BCE-43CA-AD5F-84E41AD3FFB5}" destId="{45CCEC2F-8C90-4804-8F5D-E433D2BF0BC6}" srcOrd="2" destOrd="0" presId="urn:microsoft.com/office/officeart/2005/8/layout/process1"/>
    <dgm:cxn modelId="{34F48791-4A66-4DE3-BC83-BB81C50D3A60}" type="presParOf" srcId="{F5647B6E-3BCE-43CA-AD5F-84E41AD3FFB5}" destId="{BCA6F81B-5D26-4FA5-AF68-EEA2487D6EDD}" srcOrd="3" destOrd="0" presId="urn:microsoft.com/office/officeart/2005/8/layout/process1"/>
    <dgm:cxn modelId="{4FC4659B-5923-48FF-B09B-AC9AF3448B6B}" type="presParOf" srcId="{BCA6F81B-5D26-4FA5-AF68-EEA2487D6EDD}" destId="{24D2D5F7-CDE9-4B98-A74F-57ED98CC3F03}" srcOrd="0" destOrd="0" presId="urn:microsoft.com/office/officeart/2005/8/layout/process1"/>
    <dgm:cxn modelId="{5D46D741-F30C-4462-AC69-9C424EE3FC38}" type="presParOf" srcId="{F5647B6E-3BCE-43CA-AD5F-84E41AD3FFB5}" destId="{B5D1AF71-AFF7-4991-9E15-7DEB292E7EBC}" srcOrd="4" destOrd="0" presId="urn:microsoft.com/office/officeart/2005/8/layout/process1"/>
    <dgm:cxn modelId="{84901E61-3F5F-406D-9297-07D7E8D92E08}" type="presParOf" srcId="{F5647B6E-3BCE-43CA-AD5F-84E41AD3FFB5}" destId="{B4879124-1D23-45A1-9BBE-7E5380556949}" srcOrd="5" destOrd="0" presId="urn:microsoft.com/office/officeart/2005/8/layout/process1"/>
    <dgm:cxn modelId="{BB414F8D-4EC2-4FC0-9A82-CAB1F96F0967}" type="presParOf" srcId="{B4879124-1D23-45A1-9BBE-7E5380556949}" destId="{C6B11C80-431F-4B59-8B1D-BFE200503A48}" srcOrd="0" destOrd="0" presId="urn:microsoft.com/office/officeart/2005/8/layout/process1"/>
    <dgm:cxn modelId="{5B6F2670-BA42-4CF1-8274-10844D64C402}" type="presParOf" srcId="{F5647B6E-3BCE-43CA-AD5F-84E41AD3FFB5}" destId="{BAEE34B3-85B8-46F0-B3D6-C456813C0DE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63DE1A-325D-4B6A-A0AA-89D2A125A47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90DF7-823F-47F1-AF65-619E23E90F5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Base Models- </a:t>
          </a:r>
          <a:r>
            <a:rPr lang="en-US" b="1" err="1">
              <a:solidFill>
                <a:schemeClr val="tx1"/>
              </a:solidFill>
            </a:rPr>
            <a:t>LightGBM</a:t>
          </a:r>
          <a:endParaRPr lang="en-US" b="1">
            <a:solidFill>
              <a:schemeClr val="tx1"/>
            </a:solidFill>
          </a:endParaRPr>
        </a:p>
      </dgm:t>
    </dgm:pt>
    <dgm:pt modelId="{07F91A7F-C8BB-46B5-B4D6-07FEEBE9B408}" type="parTrans" cxnId="{3E079C5C-0129-4C59-8201-C158C52F60A7}">
      <dgm:prSet/>
      <dgm:spPr/>
      <dgm:t>
        <a:bodyPr/>
        <a:lstStyle/>
        <a:p>
          <a:endParaRPr lang="en-US"/>
        </a:p>
      </dgm:t>
    </dgm:pt>
    <dgm:pt modelId="{06008219-5E99-4CF6-A367-F4397862D32F}" type="sibTrans" cxnId="{3E079C5C-0129-4C59-8201-C158C52F60A7}">
      <dgm:prSet/>
      <dgm:spPr/>
      <dgm:t>
        <a:bodyPr/>
        <a:lstStyle/>
        <a:p>
          <a:endParaRPr lang="en-US"/>
        </a:p>
      </dgm:t>
    </dgm:pt>
    <dgm:pt modelId="{D1E52659-580E-4432-A339-54B08766135E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Base Models- Linear </a:t>
          </a:r>
        </a:p>
      </dgm:t>
    </dgm:pt>
    <dgm:pt modelId="{CA1F72E5-D6EE-4245-98C2-685492A30D69}" type="parTrans" cxnId="{39B1E6AA-891F-4E51-8B1C-D21D1122E3A0}">
      <dgm:prSet/>
      <dgm:spPr/>
      <dgm:t>
        <a:bodyPr/>
        <a:lstStyle/>
        <a:p>
          <a:endParaRPr lang="en-US"/>
        </a:p>
      </dgm:t>
    </dgm:pt>
    <dgm:pt modelId="{D03BAB2D-BC35-4701-9200-57C03D6C4932}" type="sibTrans" cxnId="{39B1E6AA-891F-4E51-8B1C-D21D1122E3A0}">
      <dgm:prSet/>
      <dgm:spPr/>
      <dgm:t>
        <a:bodyPr/>
        <a:lstStyle/>
        <a:p>
          <a:endParaRPr lang="en-US"/>
        </a:p>
      </dgm:t>
    </dgm:pt>
    <dgm:pt modelId="{33B6AEA3-A46A-400F-B022-A9339EECD067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Data Processing</a:t>
          </a:r>
        </a:p>
      </dgm:t>
    </dgm:pt>
    <dgm:pt modelId="{9662EE43-ADCD-4F4D-B4B1-FE3241DBD894}" type="parTrans" cxnId="{ECD62227-F38C-4919-802C-034BBC0BF640}">
      <dgm:prSet/>
      <dgm:spPr/>
      <dgm:t>
        <a:bodyPr/>
        <a:lstStyle/>
        <a:p>
          <a:endParaRPr lang="en-US"/>
        </a:p>
      </dgm:t>
    </dgm:pt>
    <dgm:pt modelId="{AB939E62-78E4-4520-A07F-B9C1FA64EDCF}" type="sibTrans" cxnId="{ECD62227-F38C-4919-802C-034BBC0BF640}">
      <dgm:prSet/>
      <dgm:spPr/>
      <dgm:t>
        <a:bodyPr/>
        <a:lstStyle/>
        <a:p>
          <a:endParaRPr lang="en-US"/>
        </a:p>
      </dgm:t>
    </dgm:pt>
    <dgm:pt modelId="{46A4AD7A-B6D4-4C33-B9AD-9C0B2E74AAF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 Feature Engineering</a:t>
          </a:r>
        </a:p>
      </dgm:t>
    </dgm:pt>
    <dgm:pt modelId="{B9116449-20D4-4977-8E0A-D244F01E59E8}" type="parTrans" cxnId="{CC5D7D29-C4F2-4199-B23B-93D7C3390FFB}">
      <dgm:prSet/>
      <dgm:spPr/>
      <dgm:t>
        <a:bodyPr/>
        <a:lstStyle/>
        <a:p>
          <a:endParaRPr lang="en-US"/>
        </a:p>
      </dgm:t>
    </dgm:pt>
    <dgm:pt modelId="{EA01949C-25EF-40A9-AEE6-0FBB20344046}" type="sibTrans" cxnId="{CC5D7D29-C4F2-4199-B23B-93D7C3390FFB}">
      <dgm:prSet/>
      <dgm:spPr/>
      <dgm:t>
        <a:bodyPr/>
        <a:lstStyle/>
        <a:p>
          <a:endParaRPr lang="en-US"/>
        </a:p>
      </dgm:t>
    </dgm:pt>
    <dgm:pt modelId="{BE22D932-CB73-4942-8D0C-5F2FB9852120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Processed, cleaned, transformed </a:t>
          </a:r>
        </a:p>
      </dgm:t>
    </dgm:pt>
    <dgm:pt modelId="{464B621C-96AF-413B-8A40-37F78FB74820}" type="parTrans" cxnId="{A9A049AA-9DE6-442D-90B5-02D3C4EA73BE}">
      <dgm:prSet/>
      <dgm:spPr/>
      <dgm:t>
        <a:bodyPr/>
        <a:lstStyle/>
        <a:p>
          <a:endParaRPr lang="en-US"/>
        </a:p>
      </dgm:t>
    </dgm:pt>
    <dgm:pt modelId="{895CC71D-49B7-4933-952A-BF11D720E240}" type="sibTrans" cxnId="{A9A049AA-9DE6-442D-90B5-02D3C4EA73BE}">
      <dgm:prSet/>
      <dgm:spPr/>
      <dgm:t>
        <a:bodyPr/>
        <a:lstStyle/>
        <a:p>
          <a:endParaRPr lang="en-US"/>
        </a:p>
      </dgm:t>
    </dgm:pt>
    <dgm:pt modelId="{B4FB0736-CCCE-48C7-AD25-B2C0EAAFA04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Selected features were identified based on targets and trained/tested</a:t>
          </a:r>
        </a:p>
      </dgm:t>
    </dgm:pt>
    <dgm:pt modelId="{04AF1A96-E92A-49EA-A973-810D8A2E4784}" type="parTrans" cxnId="{DCBA3014-934F-4B9E-842F-A9F1AE1A585B}">
      <dgm:prSet/>
      <dgm:spPr/>
      <dgm:t>
        <a:bodyPr/>
        <a:lstStyle/>
        <a:p>
          <a:endParaRPr lang="en-US"/>
        </a:p>
      </dgm:t>
    </dgm:pt>
    <dgm:pt modelId="{CA38F5B6-7300-4374-A8B2-224F264AA72E}" type="sibTrans" cxnId="{DCBA3014-934F-4B9E-842F-A9F1AE1A585B}">
      <dgm:prSet/>
      <dgm:spPr/>
      <dgm:t>
        <a:bodyPr/>
        <a:lstStyle/>
        <a:p>
          <a:endParaRPr lang="en-US"/>
        </a:p>
      </dgm:t>
    </dgm:pt>
    <dgm:pt modelId="{32953C88-41EB-484E-B573-897E33D57BBD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rtl="0"/>
          <a:r>
            <a:rPr lang="en-US" b="1" err="1">
              <a:solidFill>
                <a:schemeClr val="tx1"/>
              </a:solidFill>
            </a:rPr>
            <a:t>LightGBM</a:t>
          </a:r>
          <a:r>
            <a:rPr lang="en-US" b="1">
              <a:solidFill>
                <a:schemeClr val="tx1"/>
              </a:solidFill>
            </a:rPr>
            <a:t> boosting base algorithm as implemented to receive an AUC 0.75</a:t>
          </a:r>
        </a:p>
      </dgm:t>
    </dgm:pt>
    <dgm:pt modelId="{539352EF-4962-425A-B107-30F01E591543}" type="parTrans" cxnId="{82C8BACA-ECC5-43DF-A1DE-AC77D17FE8BF}">
      <dgm:prSet/>
      <dgm:spPr/>
      <dgm:t>
        <a:bodyPr/>
        <a:lstStyle/>
        <a:p>
          <a:endParaRPr lang="en-US"/>
        </a:p>
      </dgm:t>
    </dgm:pt>
    <dgm:pt modelId="{297C75BA-9842-4C6C-8C04-6424B854E3B6}" type="sibTrans" cxnId="{82C8BACA-ECC5-43DF-A1DE-AC77D17FE8BF}">
      <dgm:prSet/>
      <dgm:spPr/>
      <dgm:t>
        <a:bodyPr/>
        <a:lstStyle/>
        <a:p>
          <a:endParaRPr lang="en-US"/>
        </a:p>
      </dgm:t>
    </dgm:pt>
    <dgm:pt modelId="{3C6B7A6B-E73A-4388-85BF-E82A00B2ACA4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Logistic regression models were tested and an AUC of 0.50 was obtained</a:t>
          </a:r>
        </a:p>
      </dgm:t>
    </dgm:pt>
    <dgm:pt modelId="{1BDB580E-1AD3-4F7B-B8D6-60605A7C41C8}" type="parTrans" cxnId="{C71A82DF-EA1B-421F-8F71-66F0D8939340}">
      <dgm:prSet/>
      <dgm:spPr/>
      <dgm:t>
        <a:bodyPr/>
        <a:lstStyle/>
        <a:p>
          <a:endParaRPr lang="en-US"/>
        </a:p>
      </dgm:t>
    </dgm:pt>
    <dgm:pt modelId="{0AAD7931-EB0C-432E-A386-325665AA9A26}" type="sibTrans" cxnId="{C71A82DF-EA1B-421F-8F71-66F0D8939340}">
      <dgm:prSet/>
      <dgm:spPr/>
      <dgm:t>
        <a:bodyPr/>
        <a:lstStyle/>
        <a:p>
          <a:endParaRPr lang="en-US"/>
        </a:p>
      </dgm:t>
    </dgm:pt>
    <dgm:pt modelId="{C1A8C344-41D3-4A93-84B4-4982561ABDA9}" type="pres">
      <dgm:prSet presAssocID="{3863DE1A-325D-4B6A-A0AA-89D2A125A476}" presName="rootnode" presStyleCnt="0">
        <dgm:presLayoutVars>
          <dgm:chMax/>
          <dgm:chPref/>
          <dgm:dir/>
          <dgm:animLvl val="lvl"/>
        </dgm:presLayoutVars>
      </dgm:prSet>
      <dgm:spPr/>
    </dgm:pt>
    <dgm:pt modelId="{A28F6CD9-545A-4619-8269-35A471B864C9}" type="pres">
      <dgm:prSet presAssocID="{33B6AEA3-A46A-400F-B022-A9339EECD067}" presName="composite" presStyleCnt="0"/>
      <dgm:spPr/>
    </dgm:pt>
    <dgm:pt modelId="{AAD88FAE-55A9-466C-B342-707BBD458584}" type="pres">
      <dgm:prSet presAssocID="{33B6AEA3-A46A-400F-B022-A9339EECD067}" presName="bentUpArrow1" presStyleLbl="alignImgPlace1" presStyleIdx="0" presStyleCnt="3"/>
      <dgm:spPr/>
    </dgm:pt>
    <dgm:pt modelId="{5D0F1248-1D85-4166-B510-163FC48173AF}" type="pres">
      <dgm:prSet presAssocID="{33B6AEA3-A46A-400F-B022-A9339EECD067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34270D74-6502-4810-A951-AB2C35696851}" type="pres">
      <dgm:prSet presAssocID="{33B6AEA3-A46A-400F-B022-A9339EECD067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040FC14-0500-4EA7-A431-0608F57EA365}" type="pres">
      <dgm:prSet presAssocID="{AB939E62-78E4-4520-A07F-B9C1FA64EDCF}" presName="sibTrans" presStyleCnt="0"/>
      <dgm:spPr/>
    </dgm:pt>
    <dgm:pt modelId="{5E4E638E-3D01-45CD-8047-DFD41E15D358}" type="pres">
      <dgm:prSet presAssocID="{46A4AD7A-B6D4-4C33-B9AD-9C0B2E74AAF9}" presName="composite" presStyleCnt="0"/>
      <dgm:spPr/>
    </dgm:pt>
    <dgm:pt modelId="{94A80DCF-94D1-4337-BCEB-212FD89BEE52}" type="pres">
      <dgm:prSet presAssocID="{46A4AD7A-B6D4-4C33-B9AD-9C0B2E74AAF9}" presName="bentUpArrow1" presStyleLbl="alignImgPlace1" presStyleIdx="1" presStyleCnt="3"/>
      <dgm:spPr/>
    </dgm:pt>
    <dgm:pt modelId="{220D6370-0848-4544-9D43-8169F155894F}" type="pres">
      <dgm:prSet presAssocID="{46A4AD7A-B6D4-4C33-B9AD-9C0B2E74AAF9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D8BD7D21-0DAE-4536-BAF9-04358DAE4B8B}" type="pres">
      <dgm:prSet presAssocID="{46A4AD7A-B6D4-4C33-B9AD-9C0B2E74AAF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AAC807C-1948-4505-BAB6-91F23456D734}" type="pres">
      <dgm:prSet presAssocID="{EA01949C-25EF-40A9-AEE6-0FBB20344046}" presName="sibTrans" presStyleCnt="0"/>
      <dgm:spPr/>
    </dgm:pt>
    <dgm:pt modelId="{F3261152-5E6B-40DE-A899-41151364E475}" type="pres">
      <dgm:prSet presAssocID="{8A690DF7-823F-47F1-AF65-619E23E90F52}" presName="composite" presStyleCnt="0"/>
      <dgm:spPr/>
    </dgm:pt>
    <dgm:pt modelId="{7243DA9D-5B31-430A-91B0-C7DE807AD32B}" type="pres">
      <dgm:prSet presAssocID="{8A690DF7-823F-47F1-AF65-619E23E90F52}" presName="bentUpArrow1" presStyleLbl="alignImgPlace1" presStyleIdx="2" presStyleCnt="3"/>
      <dgm:spPr/>
    </dgm:pt>
    <dgm:pt modelId="{505EC57B-DDA7-4C3F-954C-E8035D8E1D82}" type="pres">
      <dgm:prSet presAssocID="{8A690DF7-823F-47F1-AF65-619E23E90F5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4113AACB-777F-4B52-80A1-F70C3FF6DA65}" type="pres">
      <dgm:prSet presAssocID="{8A690DF7-823F-47F1-AF65-619E23E90F52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35CED70-F152-4BDB-8AD5-17568A0B52EF}" type="pres">
      <dgm:prSet presAssocID="{06008219-5E99-4CF6-A367-F4397862D32F}" presName="sibTrans" presStyleCnt="0"/>
      <dgm:spPr/>
    </dgm:pt>
    <dgm:pt modelId="{6A93928B-76AC-409D-B951-A693B3857F5E}" type="pres">
      <dgm:prSet presAssocID="{D1E52659-580E-4432-A339-54B08766135E}" presName="composite" presStyleCnt="0"/>
      <dgm:spPr/>
    </dgm:pt>
    <dgm:pt modelId="{B38D45BF-C51F-4A52-AC8C-45D3624451F1}" type="pres">
      <dgm:prSet presAssocID="{D1E52659-580E-4432-A339-54B08766135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E36C3E58-1099-4997-A38F-FE157A64B57E}" type="pres">
      <dgm:prSet presAssocID="{D1E52659-580E-4432-A339-54B08766135E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CBA3014-934F-4B9E-842F-A9F1AE1A585B}" srcId="{46A4AD7A-B6D4-4C33-B9AD-9C0B2E74AAF9}" destId="{B4FB0736-CCCE-48C7-AD25-B2C0EAAFA04B}" srcOrd="0" destOrd="0" parTransId="{04AF1A96-E92A-49EA-A973-810D8A2E4784}" sibTransId="{CA38F5B6-7300-4374-A8B2-224F264AA72E}"/>
    <dgm:cxn modelId="{CC9D5F17-D683-4A64-B960-820487C1CBC0}" type="presOf" srcId="{D1E52659-580E-4432-A339-54B08766135E}" destId="{B38D45BF-C51F-4A52-AC8C-45D3624451F1}" srcOrd="0" destOrd="0" presId="urn:microsoft.com/office/officeart/2005/8/layout/StepDownProcess"/>
    <dgm:cxn modelId="{B62E2D20-16E0-48FD-A52A-A8AE4939A413}" type="presOf" srcId="{3C6B7A6B-E73A-4388-85BF-E82A00B2ACA4}" destId="{E36C3E58-1099-4997-A38F-FE157A64B57E}" srcOrd="0" destOrd="0" presId="urn:microsoft.com/office/officeart/2005/8/layout/StepDownProcess"/>
    <dgm:cxn modelId="{ECD62227-F38C-4919-802C-034BBC0BF640}" srcId="{3863DE1A-325D-4B6A-A0AA-89D2A125A476}" destId="{33B6AEA3-A46A-400F-B022-A9339EECD067}" srcOrd="0" destOrd="0" parTransId="{9662EE43-ADCD-4F4D-B4B1-FE3241DBD894}" sibTransId="{AB939E62-78E4-4520-A07F-B9C1FA64EDCF}"/>
    <dgm:cxn modelId="{CC5D7D29-C4F2-4199-B23B-93D7C3390FFB}" srcId="{3863DE1A-325D-4B6A-A0AA-89D2A125A476}" destId="{46A4AD7A-B6D4-4C33-B9AD-9C0B2E74AAF9}" srcOrd="1" destOrd="0" parTransId="{B9116449-20D4-4977-8E0A-D244F01E59E8}" sibTransId="{EA01949C-25EF-40A9-AEE6-0FBB20344046}"/>
    <dgm:cxn modelId="{3E079C5C-0129-4C59-8201-C158C52F60A7}" srcId="{3863DE1A-325D-4B6A-A0AA-89D2A125A476}" destId="{8A690DF7-823F-47F1-AF65-619E23E90F52}" srcOrd="2" destOrd="0" parTransId="{07F91A7F-C8BB-46B5-B4D6-07FEEBE9B408}" sibTransId="{06008219-5E99-4CF6-A367-F4397862D32F}"/>
    <dgm:cxn modelId="{E1E22279-4DC5-40F2-8E50-1ABEA0EEE429}" type="presOf" srcId="{8A690DF7-823F-47F1-AF65-619E23E90F52}" destId="{505EC57B-DDA7-4C3F-954C-E8035D8E1D82}" srcOrd="0" destOrd="0" presId="urn:microsoft.com/office/officeart/2005/8/layout/StepDownProcess"/>
    <dgm:cxn modelId="{7C95DCA4-5953-4E3E-82AB-595C0FE87B8A}" type="presOf" srcId="{BE22D932-CB73-4942-8D0C-5F2FB9852120}" destId="{34270D74-6502-4810-A951-AB2C35696851}" srcOrd="0" destOrd="0" presId="urn:microsoft.com/office/officeart/2005/8/layout/StepDownProcess"/>
    <dgm:cxn modelId="{A9A049AA-9DE6-442D-90B5-02D3C4EA73BE}" srcId="{33B6AEA3-A46A-400F-B022-A9339EECD067}" destId="{BE22D932-CB73-4942-8D0C-5F2FB9852120}" srcOrd="0" destOrd="0" parTransId="{464B621C-96AF-413B-8A40-37F78FB74820}" sibTransId="{895CC71D-49B7-4933-952A-BF11D720E240}"/>
    <dgm:cxn modelId="{39B1E6AA-891F-4E51-8B1C-D21D1122E3A0}" srcId="{3863DE1A-325D-4B6A-A0AA-89D2A125A476}" destId="{D1E52659-580E-4432-A339-54B08766135E}" srcOrd="3" destOrd="0" parTransId="{CA1F72E5-D6EE-4245-98C2-685492A30D69}" sibTransId="{D03BAB2D-BC35-4701-9200-57C03D6C4932}"/>
    <dgm:cxn modelId="{82C8BACA-ECC5-43DF-A1DE-AC77D17FE8BF}" srcId="{8A690DF7-823F-47F1-AF65-619E23E90F52}" destId="{32953C88-41EB-484E-B573-897E33D57BBD}" srcOrd="0" destOrd="0" parTransId="{539352EF-4962-425A-B107-30F01E591543}" sibTransId="{297C75BA-9842-4C6C-8C04-6424B854E3B6}"/>
    <dgm:cxn modelId="{DDB118D1-D3BD-4676-8E02-07F185721352}" type="presOf" srcId="{33B6AEA3-A46A-400F-B022-A9339EECD067}" destId="{5D0F1248-1D85-4166-B510-163FC48173AF}" srcOrd="0" destOrd="0" presId="urn:microsoft.com/office/officeart/2005/8/layout/StepDownProcess"/>
    <dgm:cxn modelId="{C71A82DF-EA1B-421F-8F71-66F0D8939340}" srcId="{D1E52659-580E-4432-A339-54B08766135E}" destId="{3C6B7A6B-E73A-4388-85BF-E82A00B2ACA4}" srcOrd="0" destOrd="0" parTransId="{1BDB580E-1AD3-4F7B-B8D6-60605A7C41C8}" sibTransId="{0AAD7931-EB0C-432E-A386-325665AA9A26}"/>
    <dgm:cxn modelId="{4C7D05E6-AC08-44AF-AAEA-B8FFF9F8C4D5}" type="presOf" srcId="{46A4AD7A-B6D4-4C33-B9AD-9C0B2E74AAF9}" destId="{220D6370-0848-4544-9D43-8169F155894F}" srcOrd="0" destOrd="0" presId="urn:microsoft.com/office/officeart/2005/8/layout/StepDownProcess"/>
    <dgm:cxn modelId="{38F39DE6-CE3F-4CFB-8389-A869DCCE9C80}" type="presOf" srcId="{B4FB0736-CCCE-48C7-AD25-B2C0EAAFA04B}" destId="{D8BD7D21-0DAE-4536-BAF9-04358DAE4B8B}" srcOrd="0" destOrd="0" presId="urn:microsoft.com/office/officeart/2005/8/layout/StepDownProcess"/>
    <dgm:cxn modelId="{1373CBF6-206E-45E6-8FB8-18EA6F1D6C46}" type="presOf" srcId="{3863DE1A-325D-4B6A-A0AA-89D2A125A476}" destId="{C1A8C344-41D3-4A93-84B4-4982561ABDA9}" srcOrd="0" destOrd="0" presId="urn:microsoft.com/office/officeart/2005/8/layout/StepDownProcess"/>
    <dgm:cxn modelId="{1A0BCCF9-7995-406F-9207-D805CA367D38}" type="presOf" srcId="{32953C88-41EB-484E-B573-897E33D57BBD}" destId="{4113AACB-777F-4B52-80A1-F70C3FF6DA65}" srcOrd="0" destOrd="0" presId="urn:microsoft.com/office/officeart/2005/8/layout/StepDownProcess"/>
    <dgm:cxn modelId="{63FC1FF5-793B-48AB-9ADC-91541101427C}" type="presParOf" srcId="{C1A8C344-41D3-4A93-84B4-4982561ABDA9}" destId="{A28F6CD9-545A-4619-8269-35A471B864C9}" srcOrd="0" destOrd="0" presId="urn:microsoft.com/office/officeart/2005/8/layout/StepDownProcess"/>
    <dgm:cxn modelId="{C86D6FE1-824A-4513-AF7B-18CC8E472EA4}" type="presParOf" srcId="{A28F6CD9-545A-4619-8269-35A471B864C9}" destId="{AAD88FAE-55A9-466C-B342-707BBD458584}" srcOrd="0" destOrd="0" presId="urn:microsoft.com/office/officeart/2005/8/layout/StepDownProcess"/>
    <dgm:cxn modelId="{E4971662-5870-4A87-8E78-9A0CAC17A4BA}" type="presParOf" srcId="{A28F6CD9-545A-4619-8269-35A471B864C9}" destId="{5D0F1248-1D85-4166-B510-163FC48173AF}" srcOrd="1" destOrd="0" presId="urn:microsoft.com/office/officeart/2005/8/layout/StepDownProcess"/>
    <dgm:cxn modelId="{F81ACC52-67F6-4972-B0B6-8E96E21B3B3D}" type="presParOf" srcId="{A28F6CD9-545A-4619-8269-35A471B864C9}" destId="{34270D74-6502-4810-A951-AB2C35696851}" srcOrd="2" destOrd="0" presId="urn:microsoft.com/office/officeart/2005/8/layout/StepDownProcess"/>
    <dgm:cxn modelId="{AE13405E-CE7D-4DD6-8E8C-CAF7F9FB2719}" type="presParOf" srcId="{C1A8C344-41D3-4A93-84B4-4982561ABDA9}" destId="{0040FC14-0500-4EA7-A431-0608F57EA365}" srcOrd="1" destOrd="0" presId="urn:microsoft.com/office/officeart/2005/8/layout/StepDownProcess"/>
    <dgm:cxn modelId="{30960EFF-325F-4DC6-BF56-951766649298}" type="presParOf" srcId="{C1A8C344-41D3-4A93-84B4-4982561ABDA9}" destId="{5E4E638E-3D01-45CD-8047-DFD41E15D358}" srcOrd="2" destOrd="0" presId="urn:microsoft.com/office/officeart/2005/8/layout/StepDownProcess"/>
    <dgm:cxn modelId="{5048815F-B4CA-4C24-A5B3-AEE45C4B19A2}" type="presParOf" srcId="{5E4E638E-3D01-45CD-8047-DFD41E15D358}" destId="{94A80DCF-94D1-4337-BCEB-212FD89BEE52}" srcOrd="0" destOrd="0" presId="urn:microsoft.com/office/officeart/2005/8/layout/StepDownProcess"/>
    <dgm:cxn modelId="{372491F2-803C-454B-A911-F4C17E0B757E}" type="presParOf" srcId="{5E4E638E-3D01-45CD-8047-DFD41E15D358}" destId="{220D6370-0848-4544-9D43-8169F155894F}" srcOrd="1" destOrd="0" presId="urn:microsoft.com/office/officeart/2005/8/layout/StepDownProcess"/>
    <dgm:cxn modelId="{E2C8CF6F-2CF3-4217-82A8-368965C8BAD6}" type="presParOf" srcId="{5E4E638E-3D01-45CD-8047-DFD41E15D358}" destId="{D8BD7D21-0DAE-4536-BAF9-04358DAE4B8B}" srcOrd="2" destOrd="0" presId="urn:microsoft.com/office/officeart/2005/8/layout/StepDownProcess"/>
    <dgm:cxn modelId="{B1D0BA38-A5BF-4C9D-80E0-A0E7C9EF2051}" type="presParOf" srcId="{C1A8C344-41D3-4A93-84B4-4982561ABDA9}" destId="{2AAC807C-1948-4505-BAB6-91F23456D734}" srcOrd="3" destOrd="0" presId="urn:microsoft.com/office/officeart/2005/8/layout/StepDownProcess"/>
    <dgm:cxn modelId="{A7176BCD-B07A-44E9-AFDF-2CD94A5A6392}" type="presParOf" srcId="{C1A8C344-41D3-4A93-84B4-4982561ABDA9}" destId="{F3261152-5E6B-40DE-A899-41151364E475}" srcOrd="4" destOrd="0" presId="urn:microsoft.com/office/officeart/2005/8/layout/StepDownProcess"/>
    <dgm:cxn modelId="{35545AFA-2849-4661-9C66-08206E87101F}" type="presParOf" srcId="{F3261152-5E6B-40DE-A899-41151364E475}" destId="{7243DA9D-5B31-430A-91B0-C7DE807AD32B}" srcOrd="0" destOrd="0" presId="urn:microsoft.com/office/officeart/2005/8/layout/StepDownProcess"/>
    <dgm:cxn modelId="{41602CA0-DD80-4EC8-BBFB-A6C3727493B9}" type="presParOf" srcId="{F3261152-5E6B-40DE-A899-41151364E475}" destId="{505EC57B-DDA7-4C3F-954C-E8035D8E1D82}" srcOrd="1" destOrd="0" presId="urn:microsoft.com/office/officeart/2005/8/layout/StepDownProcess"/>
    <dgm:cxn modelId="{39325517-F48D-4029-9CA2-6E96AE595FEA}" type="presParOf" srcId="{F3261152-5E6B-40DE-A899-41151364E475}" destId="{4113AACB-777F-4B52-80A1-F70C3FF6DA65}" srcOrd="2" destOrd="0" presId="urn:microsoft.com/office/officeart/2005/8/layout/StepDownProcess"/>
    <dgm:cxn modelId="{10697415-217C-439F-AD2E-6DAC24E3AC4C}" type="presParOf" srcId="{C1A8C344-41D3-4A93-84B4-4982561ABDA9}" destId="{B35CED70-F152-4BDB-8AD5-17568A0B52EF}" srcOrd="5" destOrd="0" presId="urn:microsoft.com/office/officeart/2005/8/layout/StepDownProcess"/>
    <dgm:cxn modelId="{BE23295F-B0D9-434C-9A2C-E4F120B7D218}" type="presParOf" srcId="{C1A8C344-41D3-4A93-84B4-4982561ABDA9}" destId="{6A93928B-76AC-409D-B951-A693B3857F5E}" srcOrd="6" destOrd="0" presId="urn:microsoft.com/office/officeart/2005/8/layout/StepDownProcess"/>
    <dgm:cxn modelId="{D48C3A3C-1504-400B-9A6F-A933718B579B}" type="presParOf" srcId="{6A93928B-76AC-409D-B951-A693B3857F5E}" destId="{B38D45BF-C51F-4A52-AC8C-45D3624451F1}" srcOrd="0" destOrd="0" presId="urn:microsoft.com/office/officeart/2005/8/layout/StepDownProcess"/>
    <dgm:cxn modelId="{ED6972C5-93EB-4BA1-8A28-819F97C6B84D}" type="presParOf" srcId="{6A93928B-76AC-409D-B951-A693B3857F5E}" destId="{E36C3E58-1099-4997-A38F-FE157A64B57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79122-CA10-4840-9B5F-0CC4AB86F348}">
      <dsp:nvSpPr>
        <dsp:cNvPr id="0" name=""/>
        <dsp:cNvSpPr/>
      </dsp:nvSpPr>
      <dsp:spPr>
        <a:xfrm>
          <a:off x="2605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Data Processing</a:t>
          </a:r>
        </a:p>
      </dsp:txBody>
      <dsp:txXfrm>
        <a:off x="22622" y="1084300"/>
        <a:ext cx="1099011" cy="643393"/>
      </dsp:txXfrm>
    </dsp:sp>
    <dsp:sp modelId="{2FEE1859-4BE6-45D0-86BF-D184C3BA5173}">
      <dsp:nvSpPr>
        <dsp:cNvPr id="0" name=""/>
        <dsp:cNvSpPr/>
      </dsp:nvSpPr>
      <dsp:spPr>
        <a:xfrm>
          <a:off x="1255555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55555" y="1321252"/>
        <a:ext cx="169034" cy="169489"/>
      </dsp:txXfrm>
    </dsp:sp>
    <dsp:sp modelId="{45CCEC2F-8C90-4804-8F5D-E433D2BF0BC6}">
      <dsp:nvSpPr>
        <dsp:cNvPr id="0" name=""/>
        <dsp:cNvSpPr/>
      </dsp:nvSpPr>
      <dsp:spPr>
        <a:xfrm>
          <a:off x="1597268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 Feature Engineering</a:t>
          </a:r>
        </a:p>
      </dsp:txBody>
      <dsp:txXfrm>
        <a:off x="1617285" y="1084300"/>
        <a:ext cx="1099011" cy="643393"/>
      </dsp:txXfrm>
    </dsp:sp>
    <dsp:sp modelId="{BCA6F81B-5D26-4FA5-AF68-EEA2487D6EDD}">
      <dsp:nvSpPr>
        <dsp:cNvPr id="0" name=""/>
        <dsp:cNvSpPr/>
      </dsp:nvSpPr>
      <dsp:spPr>
        <a:xfrm>
          <a:off x="2850218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50218" y="1321252"/>
        <a:ext cx="169034" cy="169489"/>
      </dsp:txXfrm>
    </dsp:sp>
    <dsp:sp modelId="{B5D1AF71-AFF7-4991-9E15-7DEB292E7EBC}">
      <dsp:nvSpPr>
        <dsp:cNvPr id="0" name=""/>
        <dsp:cNvSpPr/>
      </dsp:nvSpPr>
      <dsp:spPr>
        <a:xfrm>
          <a:off x="3191932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Base Models- </a:t>
          </a:r>
          <a:r>
            <a:rPr lang="en-US" sz="1300" b="1" kern="1200" err="1">
              <a:solidFill>
                <a:schemeClr val="tx1"/>
              </a:solidFill>
            </a:rPr>
            <a:t>LightGBM</a:t>
          </a:r>
          <a:endParaRPr lang="en-US" sz="1300" b="1" kern="1200">
            <a:solidFill>
              <a:schemeClr val="tx1"/>
            </a:solidFill>
          </a:endParaRPr>
        </a:p>
      </dsp:txBody>
      <dsp:txXfrm>
        <a:off x="3211949" y="1084300"/>
        <a:ext cx="1099011" cy="643393"/>
      </dsp:txXfrm>
    </dsp:sp>
    <dsp:sp modelId="{B4879124-1D23-45A1-9BBE-7E5380556949}">
      <dsp:nvSpPr>
        <dsp:cNvPr id="0" name=""/>
        <dsp:cNvSpPr/>
      </dsp:nvSpPr>
      <dsp:spPr>
        <a:xfrm>
          <a:off x="4444881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444881" y="1321252"/>
        <a:ext cx="169034" cy="169489"/>
      </dsp:txXfrm>
    </dsp:sp>
    <dsp:sp modelId="{BAEE34B3-85B8-46F0-B3D6-C456813C0DE1}">
      <dsp:nvSpPr>
        <dsp:cNvPr id="0" name=""/>
        <dsp:cNvSpPr/>
      </dsp:nvSpPr>
      <dsp:spPr>
        <a:xfrm>
          <a:off x="4786595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Base Models- Linear </a:t>
          </a:r>
        </a:p>
      </dsp:txBody>
      <dsp:txXfrm>
        <a:off x="4806612" y="1084300"/>
        <a:ext cx="1099011" cy="643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79122-CA10-4840-9B5F-0CC4AB86F348}">
      <dsp:nvSpPr>
        <dsp:cNvPr id="0" name=""/>
        <dsp:cNvSpPr/>
      </dsp:nvSpPr>
      <dsp:spPr>
        <a:xfrm>
          <a:off x="2605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Data Processing</a:t>
          </a:r>
        </a:p>
      </dsp:txBody>
      <dsp:txXfrm>
        <a:off x="22622" y="1084300"/>
        <a:ext cx="1099011" cy="643393"/>
      </dsp:txXfrm>
    </dsp:sp>
    <dsp:sp modelId="{2FEE1859-4BE6-45D0-86BF-D184C3BA5173}">
      <dsp:nvSpPr>
        <dsp:cNvPr id="0" name=""/>
        <dsp:cNvSpPr/>
      </dsp:nvSpPr>
      <dsp:spPr>
        <a:xfrm>
          <a:off x="1255555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55555" y="1321252"/>
        <a:ext cx="169034" cy="169489"/>
      </dsp:txXfrm>
    </dsp:sp>
    <dsp:sp modelId="{45CCEC2F-8C90-4804-8F5D-E433D2BF0BC6}">
      <dsp:nvSpPr>
        <dsp:cNvPr id="0" name=""/>
        <dsp:cNvSpPr/>
      </dsp:nvSpPr>
      <dsp:spPr>
        <a:xfrm>
          <a:off x="1597268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bg1"/>
              </a:solidFill>
            </a:rPr>
            <a:t> Feature Engineering</a:t>
          </a:r>
        </a:p>
      </dsp:txBody>
      <dsp:txXfrm>
        <a:off x="1617285" y="1084300"/>
        <a:ext cx="1099011" cy="643393"/>
      </dsp:txXfrm>
    </dsp:sp>
    <dsp:sp modelId="{BCA6F81B-5D26-4FA5-AF68-EEA2487D6EDD}">
      <dsp:nvSpPr>
        <dsp:cNvPr id="0" name=""/>
        <dsp:cNvSpPr/>
      </dsp:nvSpPr>
      <dsp:spPr>
        <a:xfrm>
          <a:off x="2850218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50218" y="1321252"/>
        <a:ext cx="169034" cy="169489"/>
      </dsp:txXfrm>
    </dsp:sp>
    <dsp:sp modelId="{B5D1AF71-AFF7-4991-9E15-7DEB292E7EBC}">
      <dsp:nvSpPr>
        <dsp:cNvPr id="0" name=""/>
        <dsp:cNvSpPr/>
      </dsp:nvSpPr>
      <dsp:spPr>
        <a:xfrm>
          <a:off x="3191932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bg1"/>
              </a:solidFill>
            </a:rPr>
            <a:t>Base Models- </a:t>
          </a:r>
          <a:r>
            <a:rPr lang="en-US" sz="1300" b="1" kern="1200" err="1">
              <a:solidFill>
                <a:schemeClr val="bg1"/>
              </a:solidFill>
            </a:rPr>
            <a:t>LightGBM</a:t>
          </a:r>
          <a:endParaRPr lang="en-US" sz="1300" b="1" kern="1200">
            <a:solidFill>
              <a:schemeClr val="bg1"/>
            </a:solidFill>
          </a:endParaRPr>
        </a:p>
      </dsp:txBody>
      <dsp:txXfrm>
        <a:off x="3211949" y="1084300"/>
        <a:ext cx="1099011" cy="643393"/>
      </dsp:txXfrm>
    </dsp:sp>
    <dsp:sp modelId="{B4879124-1D23-45A1-9BBE-7E5380556949}">
      <dsp:nvSpPr>
        <dsp:cNvPr id="0" name=""/>
        <dsp:cNvSpPr/>
      </dsp:nvSpPr>
      <dsp:spPr>
        <a:xfrm>
          <a:off x="4444881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444881" y="1321252"/>
        <a:ext cx="169034" cy="169489"/>
      </dsp:txXfrm>
    </dsp:sp>
    <dsp:sp modelId="{BAEE34B3-85B8-46F0-B3D6-C456813C0DE1}">
      <dsp:nvSpPr>
        <dsp:cNvPr id="0" name=""/>
        <dsp:cNvSpPr/>
      </dsp:nvSpPr>
      <dsp:spPr>
        <a:xfrm>
          <a:off x="4786595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bg1"/>
              </a:solidFill>
            </a:rPr>
            <a:t>Base Models- Linear </a:t>
          </a:r>
        </a:p>
      </dsp:txBody>
      <dsp:txXfrm>
        <a:off x="4806612" y="1084300"/>
        <a:ext cx="1099011" cy="643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25805-354F-4678-87D2-6349BBD8643A}">
      <dsp:nvSpPr>
        <dsp:cNvPr id="0" name=""/>
        <dsp:cNvSpPr/>
      </dsp:nvSpPr>
      <dsp:spPr>
        <a:xfrm>
          <a:off x="4888" y="1613329"/>
          <a:ext cx="1515442" cy="1122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</a:rPr>
            <a:t>Data Exploration</a:t>
          </a:r>
        </a:p>
      </dsp:txBody>
      <dsp:txXfrm>
        <a:off x="37761" y="1646202"/>
        <a:ext cx="1449696" cy="1056628"/>
      </dsp:txXfrm>
    </dsp:sp>
    <dsp:sp modelId="{87BFBC77-3208-47D4-BAB6-B7BA01EFF7DB}">
      <dsp:nvSpPr>
        <dsp:cNvPr id="0" name=""/>
        <dsp:cNvSpPr/>
      </dsp:nvSpPr>
      <dsp:spPr>
        <a:xfrm>
          <a:off x="1671875" y="1986601"/>
          <a:ext cx="321273" cy="375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71875" y="2061767"/>
        <a:ext cx="224891" cy="225497"/>
      </dsp:txXfrm>
    </dsp:sp>
    <dsp:sp modelId="{CCBE4A47-F003-4469-960C-0D3EAE9CED10}">
      <dsp:nvSpPr>
        <dsp:cNvPr id="0" name=""/>
        <dsp:cNvSpPr/>
      </dsp:nvSpPr>
      <dsp:spPr>
        <a:xfrm>
          <a:off x="2126507" y="1613329"/>
          <a:ext cx="1515442" cy="1122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Arial" panose="020B0604020202020204"/>
            </a:rPr>
            <a:t>Data Aggregation</a:t>
          </a:r>
          <a:endParaRPr lang="en-US" sz="1700" b="1" kern="1200">
            <a:solidFill>
              <a:schemeClr val="tx1"/>
            </a:solidFill>
          </a:endParaRPr>
        </a:p>
      </dsp:txBody>
      <dsp:txXfrm>
        <a:off x="2159380" y="1646202"/>
        <a:ext cx="1449696" cy="1056628"/>
      </dsp:txXfrm>
    </dsp:sp>
    <dsp:sp modelId="{A9F292E7-7D06-4D6B-BE47-BA6197FEA4AB}">
      <dsp:nvSpPr>
        <dsp:cNvPr id="0" name=""/>
        <dsp:cNvSpPr/>
      </dsp:nvSpPr>
      <dsp:spPr>
        <a:xfrm>
          <a:off x="3793494" y="1986601"/>
          <a:ext cx="321273" cy="375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93494" y="2061767"/>
        <a:ext cx="224891" cy="225497"/>
      </dsp:txXfrm>
    </dsp:sp>
    <dsp:sp modelId="{2082A71B-0283-4A20-9B55-325C46D72B28}">
      <dsp:nvSpPr>
        <dsp:cNvPr id="0" name=""/>
        <dsp:cNvSpPr/>
      </dsp:nvSpPr>
      <dsp:spPr>
        <a:xfrm>
          <a:off x="4248127" y="1613329"/>
          <a:ext cx="1515442" cy="1122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</a:rPr>
            <a:t>Data Correlation</a:t>
          </a:r>
          <a:r>
            <a:rPr lang="en-US" sz="1700" b="1" kern="1200">
              <a:solidFill>
                <a:schemeClr val="tx1"/>
              </a:solidFill>
              <a:latin typeface="Arial" panose="020B0604020202020204"/>
            </a:rPr>
            <a:t> </a:t>
          </a:r>
          <a:endParaRPr lang="en-US" sz="1700" b="1" kern="1200">
            <a:solidFill>
              <a:schemeClr val="tx1"/>
            </a:solidFill>
          </a:endParaRPr>
        </a:p>
      </dsp:txBody>
      <dsp:txXfrm>
        <a:off x="4281000" y="1646202"/>
        <a:ext cx="1449696" cy="1056628"/>
      </dsp:txXfrm>
    </dsp:sp>
    <dsp:sp modelId="{113987BD-E645-4A3E-B180-290D27616666}">
      <dsp:nvSpPr>
        <dsp:cNvPr id="0" name=""/>
        <dsp:cNvSpPr/>
      </dsp:nvSpPr>
      <dsp:spPr>
        <a:xfrm>
          <a:off x="5915113" y="1986601"/>
          <a:ext cx="321273" cy="375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915113" y="2061767"/>
        <a:ext cx="224891" cy="225497"/>
      </dsp:txXfrm>
    </dsp:sp>
    <dsp:sp modelId="{7B0D3FB0-8BDD-4915-BD36-F01434735398}">
      <dsp:nvSpPr>
        <dsp:cNvPr id="0" name=""/>
        <dsp:cNvSpPr/>
      </dsp:nvSpPr>
      <dsp:spPr>
        <a:xfrm>
          <a:off x="6369746" y="1613329"/>
          <a:ext cx="1515442" cy="1122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</a:rPr>
            <a:t>Data Cleansing</a:t>
          </a:r>
          <a:r>
            <a:rPr lang="en-US" sz="1700" b="1" kern="1200">
              <a:solidFill>
                <a:schemeClr val="tx1"/>
              </a:solidFill>
              <a:latin typeface="Arial" panose="020B0604020202020204"/>
            </a:rPr>
            <a:t> </a:t>
          </a:r>
          <a:endParaRPr lang="en-US" sz="1700" b="1" kern="1200">
            <a:solidFill>
              <a:schemeClr val="tx1"/>
            </a:solidFill>
          </a:endParaRPr>
        </a:p>
      </dsp:txBody>
      <dsp:txXfrm>
        <a:off x="6402619" y="1646202"/>
        <a:ext cx="1449696" cy="1056628"/>
      </dsp:txXfrm>
    </dsp:sp>
    <dsp:sp modelId="{6D52216E-E2CD-432A-B1AE-24700F5425F6}">
      <dsp:nvSpPr>
        <dsp:cNvPr id="0" name=""/>
        <dsp:cNvSpPr/>
      </dsp:nvSpPr>
      <dsp:spPr>
        <a:xfrm>
          <a:off x="8036733" y="1986601"/>
          <a:ext cx="321273" cy="375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036733" y="2061767"/>
        <a:ext cx="224891" cy="225497"/>
      </dsp:txXfrm>
    </dsp:sp>
    <dsp:sp modelId="{7308ABB2-C351-4238-9EE3-E12E8768C287}">
      <dsp:nvSpPr>
        <dsp:cNvPr id="0" name=""/>
        <dsp:cNvSpPr/>
      </dsp:nvSpPr>
      <dsp:spPr>
        <a:xfrm>
          <a:off x="8491366" y="1613329"/>
          <a:ext cx="1515442" cy="1122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Arial" panose="020B0604020202020204"/>
            </a:rPr>
            <a:t>Feature</a:t>
          </a:r>
          <a:r>
            <a:rPr lang="en-US" sz="1700" b="1" kern="1200">
              <a:solidFill>
                <a:schemeClr val="tx1"/>
              </a:solidFill>
            </a:rPr>
            <a:t> Selection</a:t>
          </a:r>
          <a:r>
            <a:rPr lang="en-US" sz="1700" b="1" kern="1200">
              <a:solidFill>
                <a:schemeClr val="tx1"/>
              </a:solidFill>
              <a:latin typeface="Arial" panose="020B0604020202020204"/>
            </a:rPr>
            <a:t> – Random Forest</a:t>
          </a:r>
          <a:endParaRPr lang="en-US" sz="1700" b="1" kern="1200">
            <a:solidFill>
              <a:schemeClr val="tx1"/>
            </a:solidFill>
          </a:endParaRPr>
        </a:p>
      </dsp:txBody>
      <dsp:txXfrm>
        <a:off x="8524239" y="1646202"/>
        <a:ext cx="1449696" cy="10566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79122-CA10-4840-9B5F-0CC4AB86F348}">
      <dsp:nvSpPr>
        <dsp:cNvPr id="0" name=""/>
        <dsp:cNvSpPr/>
      </dsp:nvSpPr>
      <dsp:spPr>
        <a:xfrm>
          <a:off x="2605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Data Processing</a:t>
          </a:r>
        </a:p>
      </dsp:txBody>
      <dsp:txXfrm>
        <a:off x="22622" y="1084300"/>
        <a:ext cx="1099011" cy="643393"/>
      </dsp:txXfrm>
    </dsp:sp>
    <dsp:sp modelId="{2FEE1859-4BE6-45D0-86BF-D184C3BA5173}">
      <dsp:nvSpPr>
        <dsp:cNvPr id="0" name=""/>
        <dsp:cNvSpPr/>
      </dsp:nvSpPr>
      <dsp:spPr>
        <a:xfrm>
          <a:off x="1255555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55555" y="1321252"/>
        <a:ext cx="169034" cy="169489"/>
      </dsp:txXfrm>
    </dsp:sp>
    <dsp:sp modelId="{45CCEC2F-8C90-4804-8F5D-E433D2BF0BC6}">
      <dsp:nvSpPr>
        <dsp:cNvPr id="0" name=""/>
        <dsp:cNvSpPr/>
      </dsp:nvSpPr>
      <dsp:spPr>
        <a:xfrm>
          <a:off x="1597268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 Feature Engineering</a:t>
          </a:r>
        </a:p>
      </dsp:txBody>
      <dsp:txXfrm>
        <a:off x="1617285" y="1084300"/>
        <a:ext cx="1099011" cy="643393"/>
      </dsp:txXfrm>
    </dsp:sp>
    <dsp:sp modelId="{BCA6F81B-5D26-4FA5-AF68-EEA2487D6EDD}">
      <dsp:nvSpPr>
        <dsp:cNvPr id="0" name=""/>
        <dsp:cNvSpPr/>
      </dsp:nvSpPr>
      <dsp:spPr>
        <a:xfrm>
          <a:off x="2850218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50218" y="1321252"/>
        <a:ext cx="169034" cy="169489"/>
      </dsp:txXfrm>
    </dsp:sp>
    <dsp:sp modelId="{B5D1AF71-AFF7-4991-9E15-7DEB292E7EBC}">
      <dsp:nvSpPr>
        <dsp:cNvPr id="0" name=""/>
        <dsp:cNvSpPr/>
      </dsp:nvSpPr>
      <dsp:spPr>
        <a:xfrm>
          <a:off x="3191932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Base Models- </a:t>
          </a:r>
          <a:r>
            <a:rPr lang="en-US" sz="1300" b="1" kern="1200" err="1">
              <a:solidFill>
                <a:schemeClr val="tx1"/>
              </a:solidFill>
            </a:rPr>
            <a:t>LightGBM</a:t>
          </a:r>
          <a:endParaRPr lang="en-US" sz="1300" b="1" kern="1200">
            <a:solidFill>
              <a:schemeClr val="tx1"/>
            </a:solidFill>
          </a:endParaRPr>
        </a:p>
      </dsp:txBody>
      <dsp:txXfrm>
        <a:off x="3211949" y="1084300"/>
        <a:ext cx="1099011" cy="643393"/>
      </dsp:txXfrm>
    </dsp:sp>
    <dsp:sp modelId="{B4879124-1D23-45A1-9BBE-7E5380556949}">
      <dsp:nvSpPr>
        <dsp:cNvPr id="0" name=""/>
        <dsp:cNvSpPr/>
      </dsp:nvSpPr>
      <dsp:spPr>
        <a:xfrm>
          <a:off x="4444881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444881" y="1321252"/>
        <a:ext cx="169034" cy="169489"/>
      </dsp:txXfrm>
    </dsp:sp>
    <dsp:sp modelId="{BAEE34B3-85B8-46F0-B3D6-C456813C0DE1}">
      <dsp:nvSpPr>
        <dsp:cNvPr id="0" name=""/>
        <dsp:cNvSpPr/>
      </dsp:nvSpPr>
      <dsp:spPr>
        <a:xfrm>
          <a:off x="4786595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Base Models- Linear </a:t>
          </a:r>
        </a:p>
      </dsp:txBody>
      <dsp:txXfrm>
        <a:off x="4806612" y="1084300"/>
        <a:ext cx="1099011" cy="643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79122-CA10-4840-9B5F-0CC4AB86F348}">
      <dsp:nvSpPr>
        <dsp:cNvPr id="0" name=""/>
        <dsp:cNvSpPr/>
      </dsp:nvSpPr>
      <dsp:spPr>
        <a:xfrm>
          <a:off x="2298" y="978161"/>
          <a:ext cx="1005049" cy="60302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</a:rPr>
            <a:t>Data Processing</a:t>
          </a:r>
        </a:p>
      </dsp:txBody>
      <dsp:txXfrm>
        <a:off x="19960" y="995823"/>
        <a:ext cx="969725" cy="567705"/>
      </dsp:txXfrm>
    </dsp:sp>
    <dsp:sp modelId="{2FEE1859-4BE6-45D0-86BF-D184C3BA5173}">
      <dsp:nvSpPr>
        <dsp:cNvPr id="0" name=""/>
        <dsp:cNvSpPr/>
      </dsp:nvSpPr>
      <dsp:spPr>
        <a:xfrm>
          <a:off x="1107853" y="1155049"/>
          <a:ext cx="213070" cy="2492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107853" y="1204899"/>
        <a:ext cx="149149" cy="149552"/>
      </dsp:txXfrm>
    </dsp:sp>
    <dsp:sp modelId="{45CCEC2F-8C90-4804-8F5D-E433D2BF0BC6}">
      <dsp:nvSpPr>
        <dsp:cNvPr id="0" name=""/>
        <dsp:cNvSpPr/>
      </dsp:nvSpPr>
      <dsp:spPr>
        <a:xfrm>
          <a:off x="1409368" y="978161"/>
          <a:ext cx="1005049" cy="603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</a:rPr>
            <a:t> Feature Engineering</a:t>
          </a:r>
        </a:p>
      </dsp:txBody>
      <dsp:txXfrm>
        <a:off x="1427030" y="995823"/>
        <a:ext cx="969725" cy="567705"/>
      </dsp:txXfrm>
    </dsp:sp>
    <dsp:sp modelId="{BCA6F81B-5D26-4FA5-AF68-EEA2487D6EDD}">
      <dsp:nvSpPr>
        <dsp:cNvPr id="0" name=""/>
        <dsp:cNvSpPr/>
      </dsp:nvSpPr>
      <dsp:spPr>
        <a:xfrm>
          <a:off x="2514922" y="1155049"/>
          <a:ext cx="213070" cy="2492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514922" y="1204899"/>
        <a:ext cx="149149" cy="149552"/>
      </dsp:txXfrm>
    </dsp:sp>
    <dsp:sp modelId="{B5D1AF71-AFF7-4991-9E15-7DEB292E7EBC}">
      <dsp:nvSpPr>
        <dsp:cNvPr id="0" name=""/>
        <dsp:cNvSpPr/>
      </dsp:nvSpPr>
      <dsp:spPr>
        <a:xfrm>
          <a:off x="2816437" y="978161"/>
          <a:ext cx="1005049" cy="603029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bg1"/>
              </a:solidFill>
            </a:rPr>
            <a:t>Base Models- </a:t>
          </a:r>
          <a:r>
            <a:rPr lang="en-US" sz="1100" b="1" kern="1200" err="1">
              <a:solidFill>
                <a:schemeClr val="bg1"/>
              </a:solidFill>
            </a:rPr>
            <a:t>LightGBM</a:t>
          </a:r>
          <a:endParaRPr lang="en-US" sz="1100" b="1" kern="1200">
            <a:solidFill>
              <a:schemeClr val="bg1"/>
            </a:solidFill>
          </a:endParaRPr>
        </a:p>
      </dsp:txBody>
      <dsp:txXfrm>
        <a:off x="2834099" y="995823"/>
        <a:ext cx="969725" cy="567705"/>
      </dsp:txXfrm>
    </dsp:sp>
    <dsp:sp modelId="{B4879124-1D23-45A1-9BBE-7E5380556949}">
      <dsp:nvSpPr>
        <dsp:cNvPr id="0" name=""/>
        <dsp:cNvSpPr/>
      </dsp:nvSpPr>
      <dsp:spPr>
        <a:xfrm>
          <a:off x="3921991" y="1155049"/>
          <a:ext cx="213070" cy="2492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921991" y="1204899"/>
        <a:ext cx="149149" cy="149552"/>
      </dsp:txXfrm>
    </dsp:sp>
    <dsp:sp modelId="{BAEE34B3-85B8-46F0-B3D6-C456813C0DE1}">
      <dsp:nvSpPr>
        <dsp:cNvPr id="0" name=""/>
        <dsp:cNvSpPr/>
      </dsp:nvSpPr>
      <dsp:spPr>
        <a:xfrm>
          <a:off x="4223506" y="978161"/>
          <a:ext cx="1005049" cy="603029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bg1"/>
              </a:solidFill>
            </a:rPr>
            <a:t>Base Models- Linear </a:t>
          </a:r>
        </a:p>
      </dsp:txBody>
      <dsp:txXfrm>
        <a:off x="4241168" y="995823"/>
        <a:ext cx="969725" cy="5677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79122-CA10-4840-9B5F-0CC4AB86F348}">
      <dsp:nvSpPr>
        <dsp:cNvPr id="0" name=""/>
        <dsp:cNvSpPr/>
      </dsp:nvSpPr>
      <dsp:spPr>
        <a:xfrm>
          <a:off x="2605" y="1064283"/>
          <a:ext cx="1139045" cy="6834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Data Processing</a:t>
          </a:r>
        </a:p>
      </dsp:txBody>
      <dsp:txXfrm>
        <a:off x="22622" y="1084300"/>
        <a:ext cx="1099011" cy="643393"/>
      </dsp:txXfrm>
    </dsp:sp>
    <dsp:sp modelId="{2FEE1859-4BE6-45D0-86BF-D184C3BA5173}">
      <dsp:nvSpPr>
        <dsp:cNvPr id="0" name=""/>
        <dsp:cNvSpPr/>
      </dsp:nvSpPr>
      <dsp:spPr>
        <a:xfrm>
          <a:off x="1255555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55555" y="1321252"/>
        <a:ext cx="169034" cy="169489"/>
      </dsp:txXfrm>
    </dsp:sp>
    <dsp:sp modelId="{45CCEC2F-8C90-4804-8F5D-E433D2BF0BC6}">
      <dsp:nvSpPr>
        <dsp:cNvPr id="0" name=""/>
        <dsp:cNvSpPr/>
      </dsp:nvSpPr>
      <dsp:spPr>
        <a:xfrm>
          <a:off x="1597268" y="1064283"/>
          <a:ext cx="1139045" cy="6834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 Feature Engineering</a:t>
          </a:r>
        </a:p>
      </dsp:txBody>
      <dsp:txXfrm>
        <a:off x="1617285" y="1084300"/>
        <a:ext cx="1099011" cy="643393"/>
      </dsp:txXfrm>
    </dsp:sp>
    <dsp:sp modelId="{BCA6F81B-5D26-4FA5-AF68-EEA2487D6EDD}">
      <dsp:nvSpPr>
        <dsp:cNvPr id="0" name=""/>
        <dsp:cNvSpPr/>
      </dsp:nvSpPr>
      <dsp:spPr>
        <a:xfrm>
          <a:off x="2850218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50218" y="1321252"/>
        <a:ext cx="169034" cy="169489"/>
      </dsp:txXfrm>
    </dsp:sp>
    <dsp:sp modelId="{B5D1AF71-AFF7-4991-9E15-7DEB292E7EBC}">
      <dsp:nvSpPr>
        <dsp:cNvPr id="0" name=""/>
        <dsp:cNvSpPr/>
      </dsp:nvSpPr>
      <dsp:spPr>
        <a:xfrm>
          <a:off x="3191932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Base Models- </a:t>
          </a:r>
          <a:r>
            <a:rPr lang="en-US" sz="1300" b="1" kern="1200" err="1">
              <a:solidFill>
                <a:schemeClr val="tx1"/>
              </a:solidFill>
            </a:rPr>
            <a:t>LightGBM</a:t>
          </a:r>
          <a:endParaRPr lang="en-US" sz="1300" b="1" kern="1200">
            <a:solidFill>
              <a:schemeClr val="tx1"/>
            </a:solidFill>
          </a:endParaRPr>
        </a:p>
      </dsp:txBody>
      <dsp:txXfrm>
        <a:off x="3211949" y="1084300"/>
        <a:ext cx="1099011" cy="643393"/>
      </dsp:txXfrm>
    </dsp:sp>
    <dsp:sp modelId="{B4879124-1D23-45A1-9BBE-7E5380556949}">
      <dsp:nvSpPr>
        <dsp:cNvPr id="0" name=""/>
        <dsp:cNvSpPr/>
      </dsp:nvSpPr>
      <dsp:spPr>
        <a:xfrm>
          <a:off x="4444881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444881" y="1321252"/>
        <a:ext cx="169034" cy="169489"/>
      </dsp:txXfrm>
    </dsp:sp>
    <dsp:sp modelId="{BAEE34B3-85B8-46F0-B3D6-C456813C0DE1}">
      <dsp:nvSpPr>
        <dsp:cNvPr id="0" name=""/>
        <dsp:cNvSpPr/>
      </dsp:nvSpPr>
      <dsp:spPr>
        <a:xfrm>
          <a:off x="4786595" y="1064283"/>
          <a:ext cx="1139045" cy="683427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bg1"/>
              </a:solidFill>
            </a:rPr>
            <a:t>Base Models- Linear </a:t>
          </a:r>
        </a:p>
      </dsp:txBody>
      <dsp:txXfrm>
        <a:off x="4806612" y="1084300"/>
        <a:ext cx="1099011" cy="6433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79122-CA10-4840-9B5F-0CC4AB86F348}">
      <dsp:nvSpPr>
        <dsp:cNvPr id="0" name=""/>
        <dsp:cNvSpPr/>
      </dsp:nvSpPr>
      <dsp:spPr>
        <a:xfrm>
          <a:off x="2605" y="1064283"/>
          <a:ext cx="1139045" cy="6834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Data Processing</a:t>
          </a:r>
        </a:p>
      </dsp:txBody>
      <dsp:txXfrm>
        <a:off x="22622" y="1084300"/>
        <a:ext cx="1099011" cy="643393"/>
      </dsp:txXfrm>
    </dsp:sp>
    <dsp:sp modelId="{2FEE1859-4BE6-45D0-86BF-D184C3BA5173}">
      <dsp:nvSpPr>
        <dsp:cNvPr id="0" name=""/>
        <dsp:cNvSpPr/>
      </dsp:nvSpPr>
      <dsp:spPr>
        <a:xfrm>
          <a:off x="1255555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55555" y="1321252"/>
        <a:ext cx="169034" cy="169489"/>
      </dsp:txXfrm>
    </dsp:sp>
    <dsp:sp modelId="{45CCEC2F-8C90-4804-8F5D-E433D2BF0BC6}">
      <dsp:nvSpPr>
        <dsp:cNvPr id="0" name=""/>
        <dsp:cNvSpPr/>
      </dsp:nvSpPr>
      <dsp:spPr>
        <a:xfrm>
          <a:off x="1597268" y="1064283"/>
          <a:ext cx="1139045" cy="6834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 Feature Engineering</a:t>
          </a:r>
        </a:p>
      </dsp:txBody>
      <dsp:txXfrm>
        <a:off x="1617285" y="1084300"/>
        <a:ext cx="1099011" cy="643393"/>
      </dsp:txXfrm>
    </dsp:sp>
    <dsp:sp modelId="{BCA6F81B-5D26-4FA5-AF68-EEA2487D6EDD}">
      <dsp:nvSpPr>
        <dsp:cNvPr id="0" name=""/>
        <dsp:cNvSpPr/>
      </dsp:nvSpPr>
      <dsp:spPr>
        <a:xfrm>
          <a:off x="2850218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50218" y="1321252"/>
        <a:ext cx="169034" cy="169489"/>
      </dsp:txXfrm>
    </dsp:sp>
    <dsp:sp modelId="{B5D1AF71-AFF7-4991-9E15-7DEB292E7EBC}">
      <dsp:nvSpPr>
        <dsp:cNvPr id="0" name=""/>
        <dsp:cNvSpPr/>
      </dsp:nvSpPr>
      <dsp:spPr>
        <a:xfrm>
          <a:off x="3191932" y="1064283"/>
          <a:ext cx="1139045" cy="6834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Base Models- </a:t>
          </a:r>
          <a:r>
            <a:rPr lang="en-US" sz="1300" b="1" kern="1200" err="1">
              <a:solidFill>
                <a:schemeClr val="tx1"/>
              </a:solidFill>
            </a:rPr>
            <a:t>LightGBM</a:t>
          </a:r>
          <a:endParaRPr lang="en-US" sz="1300" b="1" kern="1200">
            <a:solidFill>
              <a:schemeClr val="tx1"/>
            </a:solidFill>
          </a:endParaRPr>
        </a:p>
      </dsp:txBody>
      <dsp:txXfrm>
        <a:off x="3211949" y="1084300"/>
        <a:ext cx="1099011" cy="643393"/>
      </dsp:txXfrm>
    </dsp:sp>
    <dsp:sp modelId="{B4879124-1D23-45A1-9BBE-7E5380556949}">
      <dsp:nvSpPr>
        <dsp:cNvPr id="0" name=""/>
        <dsp:cNvSpPr/>
      </dsp:nvSpPr>
      <dsp:spPr>
        <a:xfrm>
          <a:off x="4444881" y="1264755"/>
          <a:ext cx="241477" cy="282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444881" y="1321252"/>
        <a:ext cx="169034" cy="169489"/>
      </dsp:txXfrm>
    </dsp:sp>
    <dsp:sp modelId="{BAEE34B3-85B8-46F0-B3D6-C456813C0DE1}">
      <dsp:nvSpPr>
        <dsp:cNvPr id="0" name=""/>
        <dsp:cNvSpPr/>
      </dsp:nvSpPr>
      <dsp:spPr>
        <a:xfrm>
          <a:off x="4786595" y="1064283"/>
          <a:ext cx="1139045" cy="68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Base Models- Linear </a:t>
          </a:r>
        </a:p>
      </dsp:txBody>
      <dsp:txXfrm>
        <a:off x="4806612" y="1084300"/>
        <a:ext cx="1099011" cy="6433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88FAE-55A9-466C-B342-707BBD458584}">
      <dsp:nvSpPr>
        <dsp:cNvPr id="0" name=""/>
        <dsp:cNvSpPr/>
      </dsp:nvSpPr>
      <dsp:spPr>
        <a:xfrm rot="5400000">
          <a:off x="2045749" y="1045109"/>
          <a:ext cx="917833" cy="10449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F1248-1D85-4166-B510-163FC48173AF}">
      <dsp:nvSpPr>
        <dsp:cNvPr id="0" name=""/>
        <dsp:cNvSpPr/>
      </dsp:nvSpPr>
      <dsp:spPr>
        <a:xfrm>
          <a:off x="1802579" y="27672"/>
          <a:ext cx="1545091" cy="1081513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</a:rPr>
            <a:t>Data Processing</a:t>
          </a:r>
        </a:p>
      </dsp:txBody>
      <dsp:txXfrm>
        <a:off x="1855384" y="80477"/>
        <a:ext cx="1439481" cy="975903"/>
      </dsp:txXfrm>
    </dsp:sp>
    <dsp:sp modelId="{34270D74-6502-4810-A951-AB2C35696851}">
      <dsp:nvSpPr>
        <dsp:cNvPr id="0" name=""/>
        <dsp:cNvSpPr/>
      </dsp:nvSpPr>
      <dsp:spPr>
        <a:xfrm>
          <a:off x="3347670" y="130819"/>
          <a:ext cx="1123752" cy="8741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>
              <a:solidFill>
                <a:schemeClr val="tx1"/>
              </a:solidFill>
            </a:rPr>
            <a:t>Processed, cleaned, transformed </a:t>
          </a:r>
        </a:p>
      </dsp:txBody>
      <dsp:txXfrm>
        <a:off x="3347670" y="130819"/>
        <a:ext cx="1123752" cy="874127"/>
      </dsp:txXfrm>
    </dsp:sp>
    <dsp:sp modelId="{94A80DCF-94D1-4337-BCEB-212FD89BEE52}">
      <dsp:nvSpPr>
        <dsp:cNvPr id="0" name=""/>
        <dsp:cNvSpPr/>
      </dsp:nvSpPr>
      <dsp:spPr>
        <a:xfrm rot="5400000">
          <a:off x="3326794" y="2260006"/>
          <a:ext cx="917833" cy="10449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D6370-0848-4544-9D43-8169F155894F}">
      <dsp:nvSpPr>
        <dsp:cNvPr id="0" name=""/>
        <dsp:cNvSpPr/>
      </dsp:nvSpPr>
      <dsp:spPr>
        <a:xfrm>
          <a:off x="3083624" y="1242569"/>
          <a:ext cx="1545091" cy="1081513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</a:rPr>
            <a:t> Feature Engineering</a:t>
          </a:r>
        </a:p>
      </dsp:txBody>
      <dsp:txXfrm>
        <a:off x="3136429" y="1295374"/>
        <a:ext cx="1439481" cy="975903"/>
      </dsp:txXfrm>
    </dsp:sp>
    <dsp:sp modelId="{D8BD7D21-0DAE-4536-BAF9-04358DAE4B8B}">
      <dsp:nvSpPr>
        <dsp:cNvPr id="0" name=""/>
        <dsp:cNvSpPr/>
      </dsp:nvSpPr>
      <dsp:spPr>
        <a:xfrm>
          <a:off x="4628715" y="1345716"/>
          <a:ext cx="1123752" cy="8741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>
              <a:solidFill>
                <a:schemeClr val="tx1"/>
              </a:solidFill>
            </a:rPr>
            <a:t>Selected features were identified based on targets and trained/tested</a:t>
          </a:r>
        </a:p>
      </dsp:txBody>
      <dsp:txXfrm>
        <a:off x="4628715" y="1345716"/>
        <a:ext cx="1123752" cy="874127"/>
      </dsp:txXfrm>
    </dsp:sp>
    <dsp:sp modelId="{7243DA9D-5B31-430A-91B0-C7DE807AD32B}">
      <dsp:nvSpPr>
        <dsp:cNvPr id="0" name=""/>
        <dsp:cNvSpPr/>
      </dsp:nvSpPr>
      <dsp:spPr>
        <a:xfrm rot="5400000">
          <a:off x="4607839" y="3474903"/>
          <a:ext cx="917833" cy="10449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EC57B-DDA7-4C3F-954C-E8035D8E1D82}">
      <dsp:nvSpPr>
        <dsp:cNvPr id="0" name=""/>
        <dsp:cNvSpPr/>
      </dsp:nvSpPr>
      <dsp:spPr>
        <a:xfrm>
          <a:off x="4364669" y="2457466"/>
          <a:ext cx="1545091" cy="1081513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</a:rPr>
            <a:t>Base Models- </a:t>
          </a:r>
          <a:r>
            <a:rPr lang="en-US" sz="1700" b="1" kern="1200" err="1">
              <a:solidFill>
                <a:schemeClr val="tx1"/>
              </a:solidFill>
            </a:rPr>
            <a:t>LightGBM</a:t>
          </a:r>
          <a:endParaRPr lang="en-US" sz="1700" b="1" kern="1200">
            <a:solidFill>
              <a:schemeClr val="tx1"/>
            </a:solidFill>
          </a:endParaRPr>
        </a:p>
      </dsp:txBody>
      <dsp:txXfrm>
        <a:off x="4417474" y="2510271"/>
        <a:ext cx="1439481" cy="975903"/>
      </dsp:txXfrm>
    </dsp:sp>
    <dsp:sp modelId="{4113AACB-777F-4B52-80A1-F70C3FF6DA65}">
      <dsp:nvSpPr>
        <dsp:cNvPr id="0" name=""/>
        <dsp:cNvSpPr/>
      </dsp:nvSpPr>
      <dsp:spPr>
        <a:xfrm>
          <a:off x="5909760" y="2560613"/>
          <a:ext cx="1123752" cy="8741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err="1">
              <a:solidFill>
                <a:schemeClr val="tx1"/>
              </a:solidFill>
            </a:rPr>
            <a:t>LightGBM</a:t>
          </a:r>
          <a:r>
            <a:rPr lang="en-US" sz="900" b="1" kern="1200">
              <a:solidFill>
                <a:schemeClr val="tx1"/>
              </a:solidFill>
            </a:rPr>
            <a:t> boosting base algorithm as implemented to receive an AUC 0.75</a:t>
          </a:r>
        </a:p>
      </dsp:txBody>
      <dsp:txXfrm>
        <a:off x="5909760" y="2560613"/>
        <a:ext cx="1123752" cy="874127"/>
      </dsp:txXfrm>
    </dsp:sp>
    <dsp:sp modelId="{B38D45BF-C51F-4A52-AC8C-45D3624451F1}">
      <dsp:nvSpPr>
        <dsp:cNvPr id="0" name=""/>
        <dsp:cNvSpPr/>
      </dsp:nvSpPr>
      <dsp:spPr>
        <a:xfrm>
          <a:off x="5645714" y="3672363"/>
          <a:ext cx="1545091" cy="1081513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</a:rPr>
            <a:t>Base Models- Linear </a:t>
          </a:r>
        </a:p>
      </dsp:txBody>
      <dsp:txXfrm>
        <a:off x="5698519" y="3725168"/>
        <a:ext cx="1439481" cy="975903"/>
      </dsp:txXfrm>
    </dsp:sp>
    <dsp:sp modelId="{E36C3E58-1099-4997-A38F-FE157A64B57E}">
      <dsp:nvSpPr>
        <dsp:cNvPr id="0" name=""/>
        <dsp:cNvSpPr/>
      </dsp:nvSpPr>
      <dsp:spPr>
        <a:xfrm>
          <a:off x="7190805" y="3775510"/>
          <a:ext cx="1123752" cy="8741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>
              <a:solidFill>
                <a:schemeClr val="tx1"/>
              </a:solidFill>
            </a:rPr>
            <a:t>Logistic regression models were tested and an AUC of 0.50 was obtained</a:t>
          </a:r>
        </a:p>
      </dsp:txBody>
      <dsp:txXfrm>
        <a:off x="7190805" y="3775510"/>
        <a:ext cx="1123752" cy="874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kaggle.com/competitions/home-credit-default-risk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5.png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Credit Default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ISYE/CSE 6740 Computational Data Analysis, Fall 2022: Final Project 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C548E5-A9C6-41B3-91E9-5295650637E5}"/>
              </a:ext>
            </a:extLst>
          </p:cNvPr>
          <p:cNvSpPr txBox="1">
            <a:spLocks/>
          </p:cNvSpPr>
          <p:nvPr/>
        </p:nvSpPr>
        <p:spPr>
          <a:xfrm>
            <a:off x="2447108" y="3473302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B3A369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Predicting how capable each applicant is of repaying a loan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E4F6E3BF-C8B0-EEF1-F65A-EB01D694E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178" y="1358967"/>
            <a:ext cx="9202662" cy="451485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Aggregation - Schematic Diagram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</p:spTree>
    <p:extLst>
      <p:ext uri="{BB962C8B-B14F-4D97-AF65-F5344CB8AC3E}">
        <p14:creationId xmlns:p14="http://schemas.microsoft.com/office/powerpoint/2010/main" val="367115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716" y="234841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Correlation with Target </a:t>
            </a:r>
            <a:endParaRPr lang="en-US"/>
          </a:p>
        </p:txBody>
      </p:sp>
      <p:pic>
        <p:nvPicPr>
          <p:cNvPr id="5" name="Picture 9" descr="Text&#10;&#10;Description automatically generated">
            <a:extLst>
              <a:ext uri="{FF2B5EF4-FFF2-40B4-BE49-F238E27FC236}">
                <a16:creationId xmlns:a16="http://schemas.microsoft.com/office/drawing/2014/main" id="{312E32EA-2AA3-BDE2-7834-CD47183E91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3929" y="1680271"/>
            <a:ext cx="4278919" cy="3718563"/>
          </a:xfr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1F3B66-4251-F218-61F3-2099497BA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01" b="1977"/>
          <a:stretch/>
        </p:blipFill>
        <p:spPr>
          <a:xfrm>
            <a:off x="6436436" y="1680058"/>
            <a:ext cx="5198288" cy="37146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</p:spTree>
    <p:extLst>
      <p:ext uri="{BB962C8B-B14F-4D97-AF65-F5344CB8AC3E}">
        <p14:creationId xmlns:p14="http://schemas.microsoft.com/office/powerpoint/2010/main" val="371757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Data Correlation– Closer Look at Age Distribution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16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3B9B29FA-FE29-42EE-6841-BDC55E8FD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4760" y="1411811"/>
            <a:ext cx="7001128" cy="4316635"/>
          </a:xfrm>
        </p:spPr>
      </p:pic>
    </p:spTree>
    <p:extLst>
      <p:ext uri="{BB962C8B-B14F-4D97-AF65-F5344CB8AC3E}">
        <p14:creationId xmlns:p14="http://schemas.microsoft.com/office/powerpoint/2010/main" val="3393341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Data Correlation– Closer Look at </a:t>
            </a:r>
            <a:r>
              <a:rPr lang="en-US" err="1">
                <a:latin typeface="Roboto"/>
                <a:ea typeface="Roboto"/>
                <a:cs typeface="Roboto"/>
              </a:rPr>
              <a:t>Ext_Source</a:t>
            </a:r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5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4174065-4612-F5CE-616C-5BF2FFB83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1645" y="1983172"/>
            <a:ext cx="5073337" cy="2508307"/>
          </a:xfr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39A1C6E-0A02-17EA-6ED1-77C273E2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357" y="3985748"/>
            <a:ext cx="4733497" cy="2298445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015EBE6-12CA-9762-B484-F6E788B7D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951" y="1368312"/>
            <a:ext cx="4130721" cy="21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Correlation Heat Map: </a:t>
            </a:r>
            <a:r>
              <a:rPr lang="en-US" err="1">
                <a:latin typeface="Roboto"/>
                <a:ea typeface="Roboto"/>
                <a:cs typeface="Roboto"/>
              </a:rPr>
              <a:t>Pos_cash_balance</a:t>
            </a:r>
            <a:r>
              <a:rPr lang="en-US">
                <a:latin typeface="Roboto"/>
                <a:ea typeface="Roboto"/>
                <a:cs typeface="Roboto"/>
              </a:rPr>
              <a:t>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34FF50-2C32-3D55-9869-8921ED51C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4676" y="1343495"/>
            <a:ext cx="6742751" cy="4707780"/>
          </a:xfrm>
        </p:spPr>
      </p:pic>
    </p:spTree>
    <p:extLst>
      <p:ext uri="{BB962C8B-B14F-4D97-AF65-F5344CB8AC3E}">
        <p14:creationId xmlns:p14="http://schemas.microsoft.com/office/powerpoint/2010/main" val="146189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Correlation Heat Map: Credit Card Balance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8A68AA-D7FF-D584-A9C3-F8DC09248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838" y="1216025"/>
            <a:ext cx="6552324" cy="42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3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Correlation Heat Map: Payment Installments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1E552B-5FBC-55A4-413D-20CD00CB0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4272" y="1221081"/>
            <a:ext cx="7323455" cy="4214225"/>
          </a:xfrm>
        </p:spPr>
      </p:pic>
    </p:spTree>
    <p:extLst>
      <p:ext uri="{BB962C8B-B14F-4D97-AF65-F5344CB8AC3E}">
        <p14:creationId xmlns:p14="http://schemas.microsoft.com/office/powerpoint/2010/main" val="347604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09B8BFA8-78DD-B066-A74A-5164B7E6F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9637" y="1183022"/>
            <a:ext cx="5410089" cy="38507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237" y="200722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Cleansing – Missing Values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8C58B4D-588D-780D-CA95-03C0BE934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459" y="5456914"/>
            <a:ext cx="4540152" cy="5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624D12-B6DC-4111-B462-1725A7B59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1" y="1255166"/>
            <a:ext cx="5617633" cy="823912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Column Count by Data Type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DA3E03-33DD-E4CF-B91E-6A6902952A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3470171"/>
              </p:ext>
            </p:extLst>
          </p:nvPr>
        </p:nvGraphicFramePr>
        <p:xfrm>
          <a:off x="1824789" y="2446421"/>
          <a:ext cx="4074056" cy="1949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698">
                  <a:extLst>
                    <a:ext uri="{9D8B030D-6E8A-4147-A177-3AD203B41FA5}">
                      <a16:colId xmlns:a16="http://schemas.microsoft.com/office/drawing/2014/main" val="533142354"/>
                    </a:ext>
                  </a:extLst>
                </a:gridCol>
                <a:gridCol w="2525358">
                  <a:extLst>
                    <a:ext uri="{9D8B030D-6E8A-4147-A177-3AD203B41FA5}">
                      <a16:colId xmlns:a16="http://schemas.microsoft.com/office/drawing/2014/main" val="3308573996"/>
                    </a:ext>
                  </a:extLst>
                </a:gridCol>
              </a:tblGrid>
              <a:tr h="64168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Data Type​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Column Count​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534892"/>
                  </a:ext>
                </a:extLst>
              </a:tr>
              <a:tr h="43579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Float64​</a:t>
                      </a:r>
                      <a:endParaRPr lang="en-US" b="0" i="0">
                        <a:solidFill>
                          <a:srgbClr val="003057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107​</a:t>
                      </a:r>
                      <a:endParaRPr lang="en-US" b="0" i="0">
                        <a:solidFill>
                          <a:srgbClr val="003057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3263"/>
                  </a:ext>
                </a:extLst>
              </a:tr>
              <a:tr h="43579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Int64​</a:t>
                      </a:r>
                      <a:endParaRPr lang="en-US" b="0" i="0">
                        <a:solidFill>
                          <a:srgbClr val="003057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42​</a:t>
                      </a:r>
                      <a:endParaRPr lang="en-US" b="0" i="0">
                        <a:solidFill>
                          <a:srgbClr val="003057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32095"/>
                  </a:ext>
                </a:extLst>
              </a:tr>
              <a:tr h="43579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Object​</a:t>
                      </a:r>
                      <a:endParaRPr lang="en-US" b="0" i="0">
                        <a:solidFill>
                          <a:srgbClr val="003057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36​</a:t>
                      </a:r>
                      <a:endParaRPr lang="en-US" b="0" i="0">
                        <a:solidFill>
                          <a:srgbClr val="003057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36873"/>
                  </a:ext>
                </a:extLst>
              </a:tr>
            </a:tbl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B814BB-9222-BA06-0450-457A89A5F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2147" y="1405560"/>
            <a:ext cx="5638800" cy="823912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Unique Value Count by Categorical Column</a:t>
            </a:r>
            <a:endParaRPr lang="en-US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B995DBD5-2971-8A2C-9427-2DA3D09C34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439428806"/>
              </p:ext>
            </p:extLst>
          </p:nvPr>
        </p:nvGraphicFramePr>
        <p:xfrm>
          <a:off x="6091989" y="2449012"/>
          <a:ext cx="5638798" cy="248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399">
                  <a:extLst>
                    <a:ext uri="{9D8B030D-6E8A-4147-A177-3AD203B41FA5}">
                      <a16:colId xmlns:a16="http://schemas.microsoft.com/office/drawing/2014/main" val="3166282844"/>
                    </a:ext>
                  </a:extLst>
                </a:gridCol>
                <a:gridCol w="2819399">
                  <a:extLst>
                    <a:ext uri="{9D8B030D-6E8A-4147-A177-3AD203B41FA5}">
                      <a16:colId xmlns:a16="http://schemas.microsoft.com/office/drawing/2014/main" val="421045037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Column Name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Unique Value Count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4397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Organization_Type</a:t>
                      </a:r>
                      <a:endParaRPr lang="en-US" b="0" i="0">
                        <a:solidFill>
                          <a:srgbClr val="003057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9041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Name_Goods_Category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6487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Occupation_Type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6853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Product_Combination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424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Credit_Type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88505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237" y="220775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Cleansing - Categorical Data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623F5C-75DD-715D-9471-AF184327BDE3}"/>
              </a:ext>
            </a:extLst>
          </p:cNvPr>
          <p:cNvSpPr txBox="1"/>
          <p:nvPr/>
        </p:nvSpPr>
        <p:spPr>
          <a:xfrm>
            <a:off x="4030578" y="3850105"/>
            <a:ext cx="2526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84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83" y="284018"/>
            <a:ext cx="7003857" cy="699655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Cleansing – One-Hot Encoding</a:t>
            </a:r>
            <a:endParaRPr lang="en-US"/>
          </a:p>
        </p:txBody>
      </p:sp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34C028DF-56F8-A7BF-F57B-ECF3699CA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850" y="1890467"/>
            <a:ext cx="7850332" cy="317231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1AAAC-3699-B4E6-9110-C9834A405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31819" y="1518623"/>
            <a:ext cx="9405312" cy="528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We converted our categorical variables into binary variables by one-hot encoding.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8DC45218-AE49-119A-545D-B5B80DBE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392" y="5155312"/>
            <a:ext cx="5000117" cy="4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38" y="41696"/>
            <a:ext cx="10042161" cy="1014761"/>
          </a:xfrm>
        </p:spPr>
        <p:txBody>
          <a:bodyPr/>
          <a:lstStyle/>
          <a:p>
            <a:r>
              <a:rPr lang="en-US"/>
              <a:t>The 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438CDF-C305-4517-8321-F77813B094D7}"/>
              </a:ext>
            </a:extLst>
          </p:cNvPr>
          <p:cNvSpPr/>
          <p:nvPr/>
        </p:nvSpPr>
        <p:spPr>
          <a:xfrm>
            <a:off x="2251022" y="3608880"/>
            <a:ext cx="9559977" cy="23883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44FE9F-AED6-4C80-B9A7-9D281C35AE1E}"/>
              </a:ext>
            </a:extLst>
          </p:cNvPr>
          <p:cNvSpPr/>
          <p:nvPr/>
        </p:nvSpPr>
        <p:spPr>
          <a:xfrm>
            <a:off x="4252209" y="1006897"/>
            <a:ext cx="5216577" cy="221351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84D509-C51F-4654-8853-88CE4DECB047}"/>
              </a:ext>
            </a:extLst>
          </p:cNvPr>
          <p:cNvGrpSpPr/>
          <p:nvPr/>
        </p:nvGrpSpPr>
        <p:grpSpPr>
          <a:xfrm>
            <a:off x="4591240" y="1170712"/>
            <a:ext cx="4566123" cy="1872707"/>
            <a:chOff x="4591240" y="1170712"/>
            <a:chExt cx="4566123" cy="18727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24D557-236E-41C0-8E36-E8B6B987E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0151" y="1170712"/>
              <a:ext cx="1767212" cy="1872707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048E7D-237A-4F4F-A6E4-4833DDE3DFD2}"/>
                </a:ext>
              </a:extLst>
            </p:cNvPr>
            <p:cNvSpPr txBox="1"/>
            <p:nvPr/>
          </p:nvSpPr>
          <p:spPr>
            <a:xfrm>
              <a:off x="4591240" y="1480054"/>
              <a:ext cx="26789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Dr. </a:t>
              </a:r>
              <a:r>
                <a:rPr lang="en-US" sz="2400" b="1" err="1"/>
                <a:t>Tuo</a:t>
              </a:r>
              <a:r>
                <a:rPr lang="en-US" sz="2400" b="1"/>
                <a:t> Zhao </a:t>
              </a:r>
            </a:p>
            <a:p>
              <a:r>
                <a:rPr lang="en-US" sz="2400" b="1"/>
                <a:t>Instructor </a:t>
              </a:r>
            </a:p>
            <a:p>
              <a:r>
                <a:rPr lang="en-US" sz="2400" b="1"/>
                <a:t>ISYE/CSE 6740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185296-3A91-449D-A273-CB65ED12006C}"/>
              </a:ext>
            </a:extLst>
          </p:cNvPr>
          <p:cNvGrpSpPr/>
          <p:nvPr/>
        </p:nvGrpSpPr>
        <p:grpSpPr>
          <a:xfrm>
            <a:off x="2655970" y="3888665"/>
            <a:ext cx="2039126" cy="2050019"/>
            <a:chOff x="2391872" y="3888665"/>
            <a:chExt cx="2039126" cy="205001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A704D39-05F1-494B-AAC8-AE3FE420F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D380B-5BC3-4926-954C-376A1ECD8347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Cheng-Wei </a:t>
              </a:r>
              <a:r>
                <a:rPr lang="en-US" b="1">
                  <a:ea typeface="+mn-lt"/>
                  <a:cs typeface="+mn-lt"/>
                </a:rPr>
                <a:t>(Wilson)</a:t>
              </a:r>
              <a:r>
                <a:rPr lang="en-US" b="1"/>
                <a:t> Huang 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C9E67-E8E5-4D4D-9E76-731E6C14FD4E}"/>
              </a:ext>
            </a:extLst>
          </p:cNvPr>
          <p:cNvGrpSpPr/>
          <p:nvPr/>
        </p:nvGrpSpPr>
        <p:grpSpPr>
          <a:xfrm>
            <a:off x="4787169" y="3888665"/>
            <a:ext cx="2039126" cy="2050019"/>
            <a:chOff x="2391872" y="3888665"/>
            <a:chExt cx="2039126" cy="205001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E68356-9551-4A64-8908-03F987B73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89FB4D-066D-4B00-A060-FCABD9C90521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err="1"/>
                <a:t>Arnovi</a:t>
              </a:r>
              <a:r>
                <a:rPr lang="en-US" b="1"/>
                <a:t> Moinuddin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B40FFA-52D4-422C-819B-2AE0185230C4}"/>
              </a:ext>
            </a:extLst>
          </p:cNvPr>
          <p:cNvGrpSpPr/>
          <p:nvPr/>
        </p:nvGrpSpPr>
        <p:grpSpPr>
          <a:xfrm>
            <a:off x="6997730" y="3888665"/>
            <a:ext cx="1839820" cy="2050019"/>
            <a:chOff x="2391872" y="3888665"/>
            <a:chExt cx="2039126" cy="20500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F98BEE6-11C4-4B95-8D9C-6E950215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3727" y="3888665"/>
              <a:ext cx="1490839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47D9F-DE64-4217-83ED-8375CCCBE0C4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Kavya N. Krishnan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CCC86A-8119-42FE-961D-4F9DDC7DF363}"/>
              </a:ext>
            </a:extLst>
          </p:cNvPr>
          <p:cNvGrpSpPr/>
          <p:nvPr/>
        </p:nvGrpSpPr>
        <p:grpSpPr>
          <a:xfrm>
            <a:off x="9208291" y="3888665"/>
            <a:ext cx="2039126" cy="2050019"/>
            <a:chOff x="2391872" y="3888665"/>
            <a:chExt cx="2039126" cy="205001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3552EF0-DDF5-4E8D-BFF7-B9E4EBC53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8C959D-692E-46FF-8DDE-E6C683F70C6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Akpevwe </a:t>
              </a:r>
              <a:r>
                <a:rPr lang="en-US" b="1" err="1"/>
                <a:t>Ojameruaye</a:t>
              </a:r>
              <a:endParaRPr lang="en-US" b="1" err="1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819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9787929" cy="1020857"/>
          </a:xfrm>
        </p:spPr>
        <p:txBody>
          <a:bodyPr>
            <a:normAutofit fontScale="90000"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Data Cleansing – </a:t>
            </a:r>
            <a:r>
              <a:rPr lang="en-US" err="1">
                <a:latin typeface="Roboto"/>
                <a:ea typeface="Roboto"/>
                <a:cs typeface="Roboto"/>
              </a:rPr>
              <a:t>MinMax</a:t>
            </a:r>
            <a:r>
              <a:rPr lang="en-US">
                <a:latin typeface="Roboto"/>
                <a:ea typeface="Roboto"/>
                <a:cs typeface="Roboto"/>
              </a:rPr>
              <a:t> Standardization (0,1)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9688019-1B52-E8D8-A858-94856F6CB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6180" y="1066680"/>
            <a:ext cx="8279642" cy="3784004"/>
          </a:xfrm>
        </p:spPr>
      </p:pic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DD94FFF-AEC1-67E0-44D0-CF49555D8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594" y="5138275"/>
            <a:ext cx="4619767" cy="562048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6D6EF51E-143B-86EA-9C66-DA743F706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729" y="5048341"/>
            <a:ext cx="2743200" cy="6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36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 sz="2800">
                <a:latin typeface="Roboto"/>
                <a:ea typeface="Roboto"/>
                <a:cs typeface="Roboto"/>
              </a:rPr>
              <a:t>Data Cleansing: </a:t>
            </a:r>
            <a:r>
              <a:rPr lang="en-US" sz="2400">
                <a:latin typeface="Roboto"/>
                <a:ea typeface="Roboto"/>
                <a:cs typeface="Roboto"/>
              </a:rPr>
              <a:t>Feature Selection </a:t>
            </a:r>
            <a:endParaRPr lang="en-US" sz="3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01C6A4F4-C070-2CBA-3FED-DB83F25E4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3456" y="1118723"/>
            <a:ext cx="7779182" cy="5320269"/>
          </a:xfrm>
        </p:spPr>
      </p:pic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BE1181C8-B973-5B5F-4EBF-F82D503BD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285311"/>
              </p:ext>
            </p:extLst>
          </p:nvPr>
        </p:nvGraphicFramePr>
        <p:xfrm>
          <a:off x="6874260" y="-522613"/>
          <a:ext cx="5230855" cy="2559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9951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F99BDE-0D12-85D1-96DA-CF85AE542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7551" y="1085468"/>
            <a:ext cx="4151802" cy="806462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Original Data Shape </a:t>
            </a:r>
            <a:endParaRPr lang="en-US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EEAF60B4-4F67-44B5-30E2-26F6118EF7D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39098800"/>
              </p:ext>
            </p:extLst>
          </p:nvPr>
        </p:nvGraphicFramePr>
        <p:xfrm>
          <a:off x="1919541" y="2408152"/>
          <a:ext cx="2843650" cy="101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707">
                  <a:extLst>
                    <a:ext uri="{9D8B030D-6E8A-4147-A177-3AD203B41FA5}">
                      <a16:colId xmlns:a16="http://schemas.microsoft.com/office/drawing/2014/main" val="3651315187"/>
                    </a:ext>
                  </a:extLst>
                </a:gridCol>
                <a:gridCol w="1447943">
                  <a:extLst>
                    <a:ext uri="{9D8B030D-6E8A-4147-A177-3AD203B41FA5}">
                      <a16:colId xmlns:a16="http://schemas.microsoft.com/office/drawing/2014/main" val="3845572676"/>
                    </a:ext>
                  </a:extLst>
                </a:gridCol>
              </a:tblGrid>
              <a:tr h="650378"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1710"/>
                  </a:ext>
                </a:extLst>
              </a:tr>
              <a:tr h="244848">
                <a:tc>
                  <a:txBody>
                    <a:bodyPr/>
                    <a:lstStyle/>
                    <a:p>
                      <a:r>
                        <a:rPr lang="en-US"/>
                        <a:t>307511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932167"/>
                  </a:ext>
                </a:extLst>
              </a:tr>
            </a:tbl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1F10033-232D-9D70-33A2-823C29F0C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62149" y="1072357"/>
            <a:ext cx="5638800" cy="823912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One-Hot Coded Data Shape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977" y="200722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Transformed Data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BF7C987-E09F-5966-C8CF-1BFD9B3F194A}"/>
              </a:ext>
            </a:extLst>
          </p:cNvPr>
          <p:cNvSpPr txBox="1">
            <a:spLocks/>
          </p:cNvSpPr>
          <p:nvPr/>
        </p:nvSpPr>
        <p:spPr>
          <a:xfrm>
            <a:off x="1919540" y="3647765"/>
            <a:ext cx="6021301" cy="806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boto"/>
                <a:ea typeface="Roboto"/>
                <a:cs typeface="Roboto"/>
              </a:rPr>
              <a:t>Train-Test Data Split  </a:t>
            </a:r>
            <a:endParaRPr lang="en-US"/>
          </a:p>
        </p:txBody>
      </p:sp>
      <p:graphicFrame>
        <p:nvGraphicFramePr>
          <p:cNvPr id="16" name="Table 20">
            <a:extLst>
              <a:ext uri="{FF2B5EF4-FFF2-40B4-BE49-F238E27FC236}">
                <a16:creationId xmlns:a16="http://schemas.microsoft.com/office/drawing/2014/main" id="{2B3BEA47-EC70-5148-72CF-EA5A55FC7F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262597"/>
              </p:ext>
            </p:extLst>
          </p:nvPr>
        </p:nvGraphicFramePr>
        <p:xfrm>
          <a:off x="2271813" y="4671992"/>
          <a:ext cx="3383277" cy="1112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760">
                  <a:extLst>
                    <a:ext uri="{9D8B030D-6E8A-4147-A177-3AD203B41FA5}">
                      <a16:colId xmlns:a16="http://schemas.microsoft.com/office/drawing/2014/main" val="4078213445"/>
                    </a:ext>
                  </a:extLst>
                </a:gridCol>
                <a:gridCol w="1093557">
                  <a:extLst>
                    <a:ext uri="{9D8B030D-6E8A-4147-A177-3AD203B41FA5}">
                      <a16:colId xmlns:a16="http://schemas.microsoft.com/office/drawing/2014/main" val="3440250885"/>
                    </a:ext>
                  </a:extLst>
                </a:gridCol>
                <a:gridCol w="1161960">
                  <a:extLst>
                    <a:ext uri="{9D8B030D-6E8A-4147-A177-3AD203B41FA5}">
                      <a16:colId xmlns:a16="http://schemas.microsoft.com/office/drawing/2014/main" val="3901475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y_train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y_test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1779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91.927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91.9266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045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8.0726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8.07336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724473"/>
                  </a:ext>
                </a:extLst>
              </a:tr>
            </a:tbl>
          </a:graphicData>
        </a:graphic>
      </p:graphicFrame>
      <p:graphicFrame>
        <p:nvGraphicFramePr>
          <p:cNvPr id="21" name="Table 18">
            <a:extLst>
              <a:ext uri="{FF2B5EF4-FFF2-40B4-BE49-F238E27FC236}">
                <a16:creationId xmlns:a16="http://schemas.microsoft.com/office/drawing/2014/main" id="{C9CCAE42-89E3-C3CE-5C4C-67E6611D2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9648830"/>
              </p:ext>
            </p:extLst>
          </p:nvPr>
        </p:nvGraphicFramePr>
        <p:xfrm>
          <a:off x="8850634" y="2408152"/>
          <a:ext cx="2843650" cy="101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707">
                  <a:extLst>
                    <a:ext uri="{9D8B030D-6E8A-4147-A177-3AD203B41FA5}">
                      <a16:colId xmlns:a16="http://schemas.microsoft.com/office/drawing/2014/main" val="3651315187"/>
                    </a:ext>
                  </a:extLst>
                </a:gridCol>
                <a:gridCol w="1447943">
                  <a:extLst>
                    <a:ext uri="{9D8B030D-6E8A-4147-A177-3AD203B41FA5}">
                      <a16:colId xmlns:a16="http://schemas.microsoft.com/office/drawing/2014/main" val="3845572676"/>
                    </a:ext>
                  </a:extLst>
                </a:gridCol>
              </a:tblGrid>
              <a:tr h="650378"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1710"/>
                  </a:ext>
                </a:extLst>
              </a:tr>
              <a:tr h="244848">
                <a:tc>
                  <a:txBody>
                    <a:bodyPr/>
                    <a:lstStyle/>
                    <a:p>
                      <a:r>
                        <a:rPr lang="en-US"/>
                        <a:t>307511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932167"/>
                  </a:ext>
                </a:extLst>
              </a:tr>
            </a:tbl>
          </a:graphicData>
        </a:graphic>
      </p:graphicFrame>
      <p:graphicFrame>
        <p:nvGraphicFramePr>
          <p:cNvPr id="24" name="Table 20">
            <a:extLst>
              <a:ext uri="{FF2B5EF4-FFF2-40B4-BE49-F238E27FC236}">
                <a16:creationId xmlns:a16="http://schemas.microsoft.com/office/drawing/2014/main" id="{77AC6276-E41E-1072-56C5-FCCAC13212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067838"/>
              </p:ext>
            </p:extLst>
          </p:nvPr>
        </p:nvGraphicFramePr>
        <p:xfrm>
          <a:off x="6816581" y="4616303"/>
          <a:ext cx="4569962" cy="1112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895">
                  <a:extLst>
                    <a:ext uri="{9D8B030D-6E8A-4147-A177-3AD203B41FA5}">
                      <a16:colId xmlns:a16="http://schemas.microsoft.com/office/drawing/2014/main" val="4078213445"/>
                    </a:ext>
                  </a:extLst>
                </a:gridCol>
                <a:gridCol w="1099505">
                  <a:extLst>
                    <a:ext uri="{9D8B030D-6E8A-4147-A177-3AD203B41FA5}">
                      <a16:colId xmlns:a16="http://schemas.microsoft.com/office/drawing/2014/main" val="3440250885"/>
                    </a:ext>
                  </a:extLst>
                </a:gridCol>
                <a:gridCol w="1168281">
                  <a:extLst>
                    <a:ext uri="{9D8B030D-6E8A-4147-A177-3AD203B41FA5}">
                      <a16:colId xmlns:a16="http://schemas.microsoft.com/office/drawing/2014/main" val="3901475530"/>
                    </a:ext>
                  </a:extLst>
                </a:gridCol>
                <a:gridCol w="1168281">
                  <a:extLst>
                    <a:ext uri="{9D8B030D-6E8A-4147-A177-3AD203B41FA5}">
                      <a16:colId xmlns:a16="http://schemas.microsoft.com/office/drawing/2014/main" val="169216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Split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1779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X_train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215257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045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X_test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92254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724473"/>
                  </a:ext>
                </a:extLst>
              </a:tr>
            </a:tbl>
          </a:graphicData>
        </a:graphic>
      </p:graphicFrame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D85AAF3F-DEA4-83ED-372C-BD8956342EDE}"/>
              </a:ext>
            </a:extLst>
          </p:cNvPr>
          <p:cNvSpPr txBox="1">
            <a:spLocks/>
          </p:cNvSpPr>
          <p:nvPr/>
        </p:nvSpPr>
        <p:spPr>
          <a:xfrm>
            <a:off x="8687498" y="1073818"/>
            <a:ext cx="56388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boto"/>
                <a:ea typeface="Roboto"/>
                <a:cs typeface="Roboto"/>
              </a:rPr>
              <a:t>Transformed Data Shape</a:t>
            </a:r>
            <a:endParaRPr lang="en-US"/>
          </a:p>
        </p:txBody>
      </p:sp>
      <p:graphicFrame>
        <p:nvGraphicFramePr>
          <p:cNvPr id="26" name="Table 18">
            <a:extLst>
              <a:ext uri="{FF2B5EF4-FFF2-40B4-BE49-F238E27FC236}">
                <a16:creationId xmlns:a16="http://schemas.microsoft.com/office/drawing/2014/main" id="{A2E528A7-A68C-D739-4FFF-98B104727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300757"/>
              </p:ext>
            </p:extLst>
          </p:nvPr>
        </p:nvGraphicFramePr>
        <p:xfrm>
          <a:off x="5385087" y="2466570"/>
          <a:ext cx="2843650" cy="101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707">
                  <a:extLst>
                    <a:ext uri="{9D8B030D-6E8A-4147-A177-3AD203B41FA5}">
                      <a16:colId xmlns:a16="http://schemas.microsoft.com/office/drawing/2014/main" val="3651315187"/>
                    </a:ext>
                  </a:extLst>
                </a:gridCol>
                <a:gridCol w="1447943">
                  <a:extLst>
                    <a:ext uri="{9D8B030D-6E8A-4147-A177-3AD203B41FA5}">
                      <a16:colId xmlns:a16="http://schemas.microsoft.com/office/drawing/2014/main" val="3845572676"/>
                    </a:ext>
                  </a:extLst>
                </a:gridCol>
              </a:tblGrid>
              <a:tr h="650378"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1710"/>
                  </a:ext>
                </a:extLst>
              </a:tr>
              <a:tr h="244848">
                <a:tc>
                  <a:txBody>
                    <a:bodyPr/>
                    <a:lstStyle/>
                    <a:p>
                      <a:r>
                        <a:rPr lang="en-US"/>
                        <a:t>3057511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932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24" y="1563147"/>
            <a:ext cx="9321774" cy="3048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>
                <a:latin typeface="Roboto"/>
                <a:ea typeface="Roboto"/>
                <a:cs typeface="Roboto"/>
              </a:rPr>
              <a:t>LightGBM</a:t>
            </a:r>
            <a:r>
              <a:rPr lang="en-US">
                <a:latin typeface="Roboto"/>
                <a:ea typeface="Roboto"/>
                <a:cs typeface="Roboto"/>
              </a:rPr>
              <a:t> is a gradient boosting framework that uses tree-based learning algorithms.</a:t>
            </a:r>
          </a:p>
          <a:p>
            <a:r>
              <a:rPr lang="en-US" b="1">
                <a:latin typeface="Roboto"/>
                <a:ea typeface="Roboto"/>
                <a:cs typeface="Roboto"/>
              </a:rPr>
              <a:t>Advantages:</a:t>
            </a:r>
          </a:p>
          <a:p>
            <a:pPr marL="457200" indent="-457200">
              <a:buAutoNum type="arabicPeriod"/>
            </a:pPr>
            <a:r>
              <a:rPr lang="en-US">
                <a:latin typeface="Roboto"/>
                <a:ea typeface="Roboto"/>
                <a:cs typeface="Roboto"/>
              </a:rPr>
              <a:t>Faster training speed and higher efficiency.</a:t>
            </a:r>
          </a:p>
          <a:p>
            <a:pPr marL="457200" indent="-457200">
              <a:buAutoNum type="arabicPeriod"/>
            </a:pPr>
            <a:r>
              <a:rPr lang="en-US">
                <a:latin typeface="Roboto"/>
                <a:ea typeface="Roboto"/>
                <a:cs typeface="Roboto"/>
              </a:rPr>
              <a:t>Lower memory usage.</a:t>
            </a:r>
          </a:p>
          <a:p>
            <a:pPr marL="457200" indent="-457200">
              <a:buAutoNum type="arabicPeriod"/>
            </a:pPr>
            <a:r>
              <a:rPr lang="en-US">
                <a:latin typeface="Roboto"/>
                <a:ea typeface="Roboto"/>
                <a:cs typeface="Roboto"/>
              </a:rPr>
              <a:t>Capable of handling large-scale data.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 err="1">
                <a:latin typeface="Roboto"/>
                <a:ea typeface="Roboto"/>
                <a:cs typeface="Roboto"/>
              </a:rPr>
              <a:t>LightGBM</a:t>
            </a:r>
            <a:endParaRPr lang="en-US" altLang="zh-CN" err="1">
              <a:ea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pic>
        <p:nvPicPr>
          <p:cNvPr id="10" name="圖片 10">
            <a:extLst>
              <a:ext uri="{FF2B5EF4-FFF2-40B4-BE49-F238E27FC236}">
                <a16:creationId xmlns:a16="http://schemas.microsoft.com/office/drawing/2014/main" id="{E162DA44-57CC-E417-B947-A19E55C6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4752543"/>
            <a:ext cx="4291012" cy="1058141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A3828CB-EAB5-278B-6AB3-6D71CA8714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9961804"/>
              </p:ext>
            </p:extLst>
          </p:nvPr>
        </p:nvGraphicFramePr>
        <p:xfrm>
          <a:off x="5780314" y="-700165"/>
          <a:ext cx="5928246" cy="2811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0942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862" y="1682209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Start with a single leaf (initial prediction) 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Add a tree (restricted the size) based on residuals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Scale the tree's contribution with a learning rate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Add on another tree based on the new residuals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Repeat the process until the number of trees you ask for or fail to improve</a:t>
            </a: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Gradient Boosting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5521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Gradient Boosting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F2C1AA32-0615-0BE7-2487-DA9CFAEE7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83368"/>
              </p:ext>
            </p:extLst>
          </p:nvPr>
        </p:nvGraphicFramePr>
        <p:xfrm>
          <a:off x="2136716" y="1322871"/>
          <a:ext cx="396569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423">
                  <a:extLst>
                    <a:ext uri="{9D8B030D-6E8A-4147-A177-3AD203B41FA5}">
                      <a16:colId xmlns:a16="http://schemas.microsoft.com/office/drawing/2014/main" val="832580240"/>
                    </a:ext>
                  </a:extLst>
                </a:gridCol>
                <a:gridCol w="991423">
                  <a:extLst>
                    <a:ext uri="{9D8B030D-6E8A-4147-A177-3AD203B41FA5}">
                      <a16:colId xmlns:a16="http://schemas.microsoft.com/office/drawing/2014/main" val="3524754371"/>
                    </a:ext>
                  </a:extLst>
                </a:gridCol>
                <a:gridCol w="991423">
                  <a:extLst>
                    <a:ext uri="{9D8B030D-6E8A-4147-A177-3AD203B41FA5}">
                      <a16:colId xmlns:a16="http://schemas.microsoft.com/office/drawing/2014/main" val="164397499"/>
                    </a:ext>
                  </a:extLst>
                </a:gridCol>
                <a:gridCol w="991423">
                  <a:extLst>
                    <a:ext uri="{9D8B030D-6E8A-4147-A177-3AD203B41FA5}">
                      <a16:colId xmlns:a16="http://schemas.microsoft.com/office/drawing/2014/main" val="1981813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Likes Popcorn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Favorite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40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Loves Icecream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12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17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1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858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762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8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906314"/>
                  </a:ext>
                </a:extLst>
              </a:tr>
            </a:tbl>
          </a:graphicData>
        </a:graphic>
      </p:graphicFrame>
      <p:pic>
        <p:nvPicPr>
          <p:cNvPr id="18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A9D24BF7-4CB4-68E9-F360-EF417A1D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07" y="4925269"/>
            <a:ext cx="4029075" cy="786846"/>
          </a:xfrm>
          <a:prstGeom prst="rect">
            <a:avLst/>
          </a:prstGeom>
        </p:spPr>
      </p:pic>
      <p:pic>
        <p:nvPicPr>
          <p:cNvPr id="19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5A84BC1B-FAE3-47DC-98B5-05D3CF66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924" y="5655908"/>
            <a:ext cx="5657850" cy="689684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5DB57B25-1C9B-5425-75EA-0814F40D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074" y="4496847"/>
            <a:ext cx="2668563" cy="4002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latin typeface="Roboto"/>
                <a:ea typeface="Roboto"/>
                <a:cs typeface="Roboto"/>
              </a:rPr>
              <a:t>Initial prediction</a:t>
            </a:r>
          </a:p>
        </p:txBody>
      </p:sp>
    </p:spTree>
    <p:extLst>
      <p:ext uri="{BB962C8B-B14F-4D97-AF65-F5344CB8AC3E}">
        <p14:creationId xmlns:p14="http://schemas.microsoft.com/office/powerpoint/2010/main" val="608313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Gradient Boosting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F2C1AA32-0615-0BE7-2487-DA9CFAEE7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02572"/>
              </p:ext>
            </p:extLst>
          </p:nvPr>
        </p:nvGraphicFramePr>
        <p:xfrm>
          <a:off x="1945005" y="1441513"/>
          <a:ext cx="5239705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941">
                  <a:extLst>
                    <a:ext uri="{9D8B030D-6E8A-4147-A177-3AD203B41FA5}">
                      <a16:colId xmlns:a16="http://schemas.microsoft.com/office/drawing/2014/main" val="832580240"/>
                    </a:ext>
                  </a:extLst>
                </a:gridCol>
                <a:gridCol w="1047941">
                  <a:extLst>
                    <a:ext uri="{9D8B030D-6E8A-4147-A177-3AD203B41FA5}">
                      <a16:colId xmlns:a16="http://schemas.microsoft.com/office/drawing/2014/main" val="3524754371"/>
                    </a:ext>
                  </a:extLst>
                </a:gridCol>
                <a:gridCol w="1047941">
                  <a:extLst>
                    <a:ext uri="{9D8B030D-6E8A-4147-A177-3AD203B41FA5}">
                      <a16:colId xmlns:a16="http://schemas.microsoft.com/office/drawing/2014/main" val="164397499"/>
                    </a:ext>
                  </a:extLst>
                </a:gridCol>
                <a:gridCol w="1047941">
                  <a:extLst>
                    <a:ext uri="{9D8B030D-6E8A-4147-A177-3AD203B41FA5}">
                      <a16:colId xmlns:a16="http://schemas.microsoft.com/office/drawing/2014/main" val="1981813278"/>
                    </a:ext>
                  </a:extLst>
                </a:gridCol>
                <a:gridCol w="1047941">
                  <a:extLst>
                    <a:ext uri="{9D8B030D-6E8A-4147-A177-3AD203B41FA5}">
                      <a16:colId xmlns:a16="http://schemas.microsoft.com/office/drawing/2014/main" val="622176659"/>
                    </a:ext>
                  </a:extLst>
                </a:gridCol>
              </a:tblGrid>
              <a:tr h="51705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Likes Popcorn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Favorite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40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Loves Icecream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400"/>
                        <a:t>Residuals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121145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73684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910346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85885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62691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8148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906314"/>
                  </a:ext>
                </a:extLst>
              </a:tr>
            </a:tbl>
          </a:graphicData>
        </a:graphic>
      </p:graphicFrame>
      <p:pic>
        <p:nvPicPr>
          <p:cNvPr id="18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A9D24BF7-4CB4-68E9-F360-EF417A1D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3" y="4914383"/>
            <a:ext cx="4029075" cy="786846"/>
          </a:xfrm>
          <a:prstGeom prst="rect">
            <a:avLst/>
          </a:prstGeom>
        </p:spPr>
      </p:pic>
      <p:pic>
        <p:nvPicPr>
          <p:cNvPr id="19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5A84BC1B-FAE3-47DC-98B5-05D3CF66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637" y="5655908"/>
            <a:ext cx="5657850" cy="689684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5DB57B25-1C9B-5425-75EA-0814F40D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074" y="4496847"/>
            <a:ext cx="2668563" cy="4002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latin typeface="Roboto"/>
                <a:ea typeface="Roboto"/>
                <a:cs typeface="Roboto"/>
              </a:rPr>
              <a:t>Initial prediction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C8237E6-CAA9-671C-8AF6-13CD09F7ED4E}"/>
              </a:ext>
            </a:extLst>
          </p:cNvPr>
          <p:cNvSpPr txBox="1">
            <a:spLocks/>
          </p:cNvSpPr>
          <p:nvPr/>
        </p:nvSpPr>
        <p:spPr>
          <a:xfrm>
            <a:off x="7504137" y="1015459"/>
            <a:ext cx="357343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Residuals=observe-predict</a:t>
            </a:r>
          </a:p>
        </p:txBody>
      </p:sp>
      <p:pic>
        <p:nvPicPr>
          <p:cNvPr id="15" name="圖片 16">
            <a:extLst>
              <a:ext uri="{FF2B5EF4-FFF2-40B4-BE49-F238E27FC236}">
                <a16:creationId xmlns:a16="http://schemas.microsoft.com/office/drawing/2014/main" id="{A6096E25-2F64-4947-217D-A1649AA43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1510815"/>
            <a:ext cx="4371975" cy="27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68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Gradient Boosting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graphicFrame>
        <p:nvGraphicFramePr>
          <p:cNvPr id="14" name="表格 16">
            <a:extLst>
              <a:ext uri="{FF2B5EF4-FFF2-40B4-BE49-F238E27FC236}">
                <a16:creationId xmlns:a16="http://schemas.microsoft.com/office/drawing/2014/main" id="{CFAB89D4-60A5-5751-E4DD-102700568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264312"/>
              </p:ext>
            </p:extLst>
          </p:nvPr>
        </p:nvGraphicFramePr>
        <p:xfrm>
          <a:off x="1945005" y="1441513"/>
          <a:ext cx="5192075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415">
                  <a:extLst>
                    <a:ext uri="{9D8B030D-6E8A-4147-A177-3AD203B41FA5}">
                      <a16:colId xmlns:a16="http://schemas.microsoft.com/office/drawing/2014/main" val="832580240"/>
                    </a:ext>
                  </a:extLst>
                </a:gridCol>
                <a:gridCol w="1038415">
                  <a:extLst>
                    <a:ext uri="{9D8B030D-6E8A-4147-A177-3AD203B41FA5}">
                      <a16:colId xmlns:a16="http://schemas.microsoft.com/office/drawing/2014/main" val="3524754371"/>
                    </a:ext>
                  </a:extLst>
                </a:gridCol>
                <a:gridCol w="1038415">
                  <a:extLst>
                    <a:ext uri="{9D8B030D-6E8A-4147-A177-3AD203B41FA5}">
                      <a16:colId xmlns:a16="http://schemas.microsoft.com/office/drawing/2014/main" val="164397499"/>
                    </a:ext>
                  </a:extLst>
                </a:gridCol>
                <a:gridCol w="1038415">
                  <a:extLst>
                    <a:ext uri="{9D8B030D-6E8A-4147-A177-3AD203B41FA5}">
                      <a16:colId xmlns:a16="http://schemas.microsoft.com/office/drawing/2014/main" val="1981813278"/>
                    </a:ext>
                  </a:extLst>
                </a:gridCol>
                <a:gridCol w="1038415">
                  <a:extLst>
                    <a:ext uri="{9D8B030D-6E8A-4147-A177-3AD203B41FA5}">
                      <a16:colId xmlns:a16="http://schemas.microsoft.com/office/drawing/2014/main" val="622176659"/>
                    </a:ext>
                  </a:extLst>
                </a:gridCol>
              </a:tblGrid>
              <a:tr h="51705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Likes Popcorn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Favorite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40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Loves Icecream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400"/>
                        <a:t>Residuals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121145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73684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910346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85885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62691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8148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906314"/>
                  </a:ext>
                </a:extLst>
              </a:tr>
            </a:tbl>
          </a:graphicData>
        </a:graphic>
      </p:graphicFrame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E1943B3-8C85-A1EA-8D70-3F3113A62F5E}"/>
              </a:ext>
            </a:extLst>
          </p:cNvPr>
          <p:cNvSpPr/>
          <p:nvPr/>
        </p:nvSpPr>
        <p:spPr>
          <a:xfrm>
            <a:off x="8382000" y="1266825"/>
            <a:ext cx="1357312" cy="523875"/>
          </a:xfrm>
          <a:prstGeom prst="roundRect">
            <a:avLst/>
          </a:prstGeom>
          <a:solidFill>
            <a:srgbClr val="A7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Color=Red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3CB767A-2CAD-D1A5-CE76-E2636CFA9667}"/>
              </a:ext>
            </a:extLst>
          </p:cNvPr>
          <p:cNvCxnSpPr/>
          <p:nvPr/>
        </p:nvCxnSpPr>
        <p:spPr>
          <a:xfrm flipH="1">
            <a:off x="8020050" y="1809750"/>
            <a:ext cx="966787" cy="547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F845204-F29E-EF9E-7566-78C0EE99440B}"/>
              </a:ext>
            </a:extLst>
          </p:cNvPr>
          <p:cNvCxnSpPr>
            <a:cxnSpLocks/>
          </p:cNvCxnSpPr>
          <p:nvPr/>
        </p:nvCxnSpPr>
        <p:spPr>
          <a:xfrm>
            <a:off x="9072561" y="1809750"/>
            <a:ext cx="1057275" cy="557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B6CA238-83BC-0C01-24B1-AED7C8BE3A85}"/>
              </a:ext>
            </a:extLst>
          </p:cNvPr>
          <p:cNvSpPr/>
          <p:nvPr/>
        </p:nvSpPr>
        <p:spPr>
          <a:xfrm>
            <a:off x="9429750" y="2433638"/>
            <a:ext cx="1357312" cy="523875"/>
          </a:xfrm>
          <a:prstGeom prst="roundRect">
            <a:avLst/>
          </a:prstGeom>
          <a:solidFill>
            <a:srgbClr val="A7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Age&gt;37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5861361-DA12-8F3D-22F7-FEDC7BE96C89}"/>
              </a:ext>
            </a:extLst>
          </p:cNvPr>
          <p:cNvCxnSpPr>
            <a:cxnSpLocks/>
          </p:cNvCxnSpPr>
          <p:nvPr/>
        </p:nvCxnSpPr>
        <p:spPr>
          <a:xfrm flipH="1">
            <a:off x="9139237" y="2990850"/>
            <a:ext cx="966787" cy="547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2A19F8C-2C0E-6704-8BB7-C0EF4A87BA55}"/>
              </a:ext>
            </a:extLst>
          </p:cNvPr>
          <p:cNvCxnSpPr>
            <a:cxnSpLocks/>
          </p:cNvCxnSpPr>
          <p:nvPr/>
        </p:nvCxnSpPr>
        <p:spPr>
          <a:xfrm>
            <a:off x="10191748" y="2990850"/>
            <a:ext cx="1057275" cy="557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ECF881C-9E99-E9BD-09D6-7F961D082B95}"/>
              </a:ext>
            </a:extLst>
          </p:cNvPr>
          <p:cNvSpPr/>
          <p:nvPr/>
        </p:nvSpPr>
        <p:spPr>
          <a:xfrm>
            <a:off x="7424737" y="2386013"/>
            <a:ext cx="957263" cy="59531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-0.7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F1964DF-2D1A-F838-E471-6AF36B0CA0BC}"/>
              </a:ext>
            </a:extLst>
          </p:cNvPr>
          <p:cNvSpPr/>
          <p:nvPr/>
        </p:nvSpPr>
        <p:spPr>
          <a:xfrm>
            <a:off x="8124824" y="3557588"/>
            <a:ext cx="1304925" cy="5905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0.3,-0.7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884E8C2-AF84-4346-AFB7-B1EEE528AB31}"/>
              </a:ext>
            </a:extLst>
          </p:cNvPr>
          <p:cNvSpPr/>
          <p:nvPr/>
        </p:nvSpPr>
        <p:spPr>
          <a:xfrm>
            <a:off x="10529886" y="3609975"/>
            <a:ext cx="1471612" cy="5905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0.3,0.3,0.3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3156702-76B4-DC26-C4A0-52889AF9FCF3}"/>
              </a:ext>
            </a:extLst>
          </p:cNvPr>
          <p:cNvSpPr txBox="1">
            <a:spLocks/>
          </p:cNvSpPr>
          <p:nvPr/>
        </p:nvSpPr>
        <p:spPr>
          <a:xfrm>
            <a:off x="7817646" y="184277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T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7DA6A40-38BB-6886-29D2-2DF114228599}"/>
              </a:ext>
            </a:extLst>
          </p:cNvPr>
          <p:cNvSpPr txBox="1">
            <a:spLocks/>
          </p:cNvSpPr>
          <p:nvPr/>
        </p:nvSpPr>
        <p:spPr>
          <a:xfrm>
            <a:off x="9872868" y="184277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F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8D551514-0951-E550-1708-9A0DBDFCAC9A}"/>
              </a:ext>
            </a:extLst>
          </p:cNvPr>
          <p:cNvSpPr txBox="1">
            <a:spLocks/>
          </p:cNvSpPr>
          <p:nvPr/>
        </p:nvSpPr>
        <p:spPr>
          <a:xfrm>
            <a:off x="10822102" y="2983595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F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757AC4E-593B-A22E-DC32-CB7AE5614353}"/>
              </a:ext>
            </a:extLst>
          </p:cNvPr>
          <p:cNvSpPr txBox="1">
            <a:spLocks/>
          </p:cNvSpPr>
          <p:nvPr/>
        </p:nvSpPr>
        <p:spPr>
          <a:xfrm>
            <a:off x="9062971" y="297053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85216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Gradient Boosting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graphicFrame>
        <p:nvGraphicFramePr>
          <p:cNvPr id="14" name="表格 16">
            <a:extLst>
              <a:ext uri="{FF2B5EF4-FFF2-40B4-BE49-F238E27FC236}">
                <a16:creationId xmlns:a16="http://schemas.microsoft.com/office/drawing/2014/main" id="{CFAB89D4-60A5-5751-E4DD-102700568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988562"/>
              </p:ext>
            </p:extLst>
          </p:nvPr>
        </p:nvGraphicFramePr>
        <p:xfrm>
          <a:off x="1945005" y="1441513"/>
          <a:ext cx="514445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890">
                  <a:extLst>
                    <a:ext uri="{9D8B030D-6E8A-4147-A177-3AD203B41FA5}">
                      <a16:colId xmlns:a16="http://schemas.microsoft.com/office/drawing/2014/main" val="832580240"/>
                    </a:ext>
                  </a:extLst>
                </a:gridCol>
                <a:gridCol w="1028890">
                  <a:extLst>
                    <a:ext uri="{9D8B030D-6E8A-4147-A177-3AD203B41FA5}">
                      <a16:colId xmlns:a16="http://schemas.microsoft.com/office/drawing/2014/main" val="3524754371"/>
                    </a:ext>
                  </a:extLst>
                </a:gridCol>
                <a:gridCol w="1028890">
                  <a:extLst>
                    <a:ext uri="{9D8B030D-6E8A-4147-A177-3AD203B41FA5}">
                      <a16:colId xmlns:a16="http://schemas.microsoft.com/office/drawing/2014/main" val="164397499"/>
                    </a:ext>
                  </a:extLst>
                </a:gridCol>
                <a:gridCol w="1028890">
                  <a:extLst>
                    <a:ext uri="{9D8B030D-6E8A-4147-A177-3AD203B41FA5}">
                      <a16:colId xmlns:a16="http://schemas.microsoft.com/office/drawing/2014/main" val="1981813278"/>
                    </a:ext>
                  </a:extLst>
                </a:gridCol>
                <a:gridCol w="1028890">
                  <a:extLst>
                    <a:ext uri="{9D8B030D-6E8A-4147-A177-3AD203B41FA5}">
                      <a16:colId xmlns:a16="http://schemas.microsoft.com/office/drawing/2014/main" val="622176659"/>
                    </a:ext>
                  </a:extLst>
                </a:gridCol>
              </a:tblGrid>
              <a:tr h="51705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Likes Popcorn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Favorite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40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Loves Icecream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400"/>
                        <a:t>Residuals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121145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73684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910346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85885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62691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8148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906314"/>
                  </a:ext>
                </a:extLst>
              </a:tr>
            </a:tbl>
          </a:graphicData>
        </a:graphic>
      </p:graphicFrame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E1943B3-8C85-A1EA-8D70-3F3113A62F5E}"/>
              </a:ext>
            </a:extLst>
          </p:cNvPr>
          <p:cNvSpPr/>
          <p:nvPr/>
        </p:nvSpPr>
        <p:spPr>
          <a:xfrm>
            <a:off x="8382000" y="1266825"/>
            <a:ext cx="1357312" cy="523875"/>
          </a:xfrm>
          <a:prstGeom prst="roundRect">
            <a:avLst/>
          </a:prstGeom>
          <a:solidFill>
            <a:srgbClr val="A7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Color=Red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3CB767A-2CAD-D1A5-CE76-E2636CFA9667}"/>
              </a:ext>
            </a:extLst>
          </p:cNvPr>
          <p:cNvCxnSpPr/>
          <p:nvPr/>
        </p:nvCxnSpPr>
        <p:spPr>
          <a:xfrm flipH="1">
            <a:off x="8020050" y="1809750"/>
            <a:ext cx="966787" cy="547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F845204-F29E-EF9E-7566-78C0EE99440B}"/>
              </a:ext>
            </a:extLst>
          </p:cNvPr>
          <p:cNvCxnSpPr>
            <a:cxnSpLocks/>
          </p:cNvCxnSpPr>
          <p:nvPr/>
        </p:nvCxnSpPr>
        <p:spPr>
          <a:xfrm>
            <a:off x="9072561" y="1809750"/>
            <a:ext cx="1057275" cy="557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B6CA238-83BC-0C01-24B1-AED7C8BE3A85}"/>
              </a:ext>
            </a:extLst>
          </p:cNvPr>
          <p:cNvSpPr/>
          <p:nvPr/>
        </p:nvSpPr>
        <p:spPr>
          <a:xfrm>
            <a:off x="9429750" y="2433638"/>
            <a:ext cx="1357312" cy="523875"/>
          </a:xfrm>
          <a:prstGeom prst="roundRect">
            <a:avLst/>
          </a:prstGeom>
          <a:solidFill>
            <a:srgbClr val="A7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Age&gt;37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5861361-DA12-8F3D-22F7-FEDC7BE96C89}"/>
              </a:ext>
            </a:extLst>
          </p:cNvPr>
          <p:cNvCxnSpPr>
            <a:cxnSpLocks/>
          </p:cNvCxnSpPr>
          <p:nvPr/>
        </p:nvCxnSpPr>
        <p:spPr>
          <a:xfrm flipH="1">
            <a:off x="9139237" y="2990850"/>
            <a:ext cx="966787" cy="547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2A19F8C-2C0E-6704-8BB7-C0EF4A87BA55}"/>
              </a:ext>
            </a:extLst>
          </p:cNvPr>
          <p:cNvCxnSpPr>
            <a:cxnSpLocks/>
          </p:cNvCxnSpPr>
          <p:nvPr/>
        </p:nvCxnSpPr>
        <p:spPr>
          <a:xfrm>
            <a:off x="10191748" y="2990850"/>
            <a:ext cx="1057275" cy="557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ECF881C-9E99-E9BD-09D6-7F961D082B95}"/>
              </a:ext>
            </a:extLst>
          </p:cNvPr>
          <p:cNvSpPr/>
          <p:nvPr/>
        </p:nvSpPr>
        <p:spPr>
          <a:xfrm>
            <a:off x="7424737" y="2386013"/>
            <a:ext cx="957263" cy="59531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-0.7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F1964DF-2D1A-F838-E471-6AF36B0CA0BC}"/>
              </a:ext>
            </a:extLst>
          </p:cNvPr>
          <p:cNvSpPr/>
          <p:nvPr/>
        </p:nvSpPr>
        <p:spPr>
          <a:xfrm>
            <a:off x="8124824" y="3557588"/>
            <a:ext cx="1304925" cy="590551"/>
          </a:xfrm>
          <a:prstGeom prst="roundRect">
            <a:avLst/>
          </a:prstGeom>
          <a:solidFill>
            <a:schemeClr val="bg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0.3,-0.7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884E8C2-AF84-4346-AFB7-B1EEE528AB31}"/>
              </a:ext>
            </a:extLst>
          </p:cNvPr>
          <p:cNvSpPr/>
          <p:nvPr/>
        </p:nvSpPr>
        <p:spPr>
          <a:xfrm>
            <a:off x="10529886" y="3609975"/>
            <a:ext cx="1471612" cy="5905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0.3,0.3,0.3</a:t>
            </a:r>
          </a:p>
        </p:txBody>
      </p:sp>
      <p:pic>
        <p:nvPicPr>
          <p:cNvPr id="13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1DD26D4D-2BE9-0B47-E5E3-ADF17C16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4858227"/>
            <a:ext cx="7419975" cy="575308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ECB2B25-2B70-22CB-6EFF-2E46EAA2CBE2}"/>
              </a:ext>
            </a:extLst>
          </p:cNvPr>
          <p:cNvSpPr txBox="1">
            <a:spLocks/>
          </p:cNvSpPr>
          <p:nvPr/>
        </p:nvSpPr>
        <p:spPr>
          <a:xfrm>
            <a:off x="7817646" y="184277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T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DDC8A0E-F52B-1E9C-E927-443294A12CEB}"/>
              </a:ext>
            </a:extLst>
          </p:cNvPr>
          <p:cNvSpPr txBox="1">
            <a:spLocks/>
          </p:cNvSpPr>
          <p:nvPr/>
        </p:nvSpPr>
        <p:spPr>
          <a:xfrm>
            <a:off x="9872868" y="184277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F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1AB8C4E8-8CFB-FFE7-E386-9CD4D0695B2C}"/>
              </a:ext>
            </a:extLst>
          </p:cNvPr>
          <p:cNvSpPr txBox="1">
            <a:spLocks/>
          </p:cNvSpPr>
          <p:nvPr/>
        </p:nvSpPr>
        <p:spPr>
          <a:xfrm>
            <a:off x="10822102" y="2983595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F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5D2FC231-FFE4-3669-A60F-4D5393A0731D}"/>
              </a:ext>
            </a:extLst>
          </p:cNvPr>
          <p:cNvSpPr txBox="1">
            <a:spLocks/>
          </p:cNvSpPr>
          <p:nvPr/>
        </p:nvSpPr>
        <p:spPr>
          <a:xfrm>
            <a:off x="9062971" y="297053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02184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Gradient Boosting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graphicFrame>
        <p:nvGraphicFramePr>
          <p:cNvPr id="14" name="表格 16">
            <a:extLst>
              <a:ext uri="{FF2B5EF4-FFF2-40B4-BE49-F238E27FC236}">
                <a16:creationId xmlns:a16="http://schemas.microsoft.com/office/drawing/2014/main" id="{CFAB89D4-60A5-5751-E4DD-102700568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477212"/>
              </p:ext>
            </p:extLst>
          </p:nvPr>
        </p:nvGraphicFramePr>
        <p:xfrm>
          <a:off x="1945005" y="1441513"/>
          <a:ext cx="513254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508">
                  <a:extLst>
                    <a:ext uri="{9D8B030D-6E8A-4147-A177-3AD203B41FA5}">
                      <a16:colId xmlns:a16="http://schemas.microsoft.com/office/drawing/2014/main" val="832580240"/>
                    </a:ext>
                  </a:extLst>
                </a:gridCol>
                <a:gridCol w="1026508">
                  <a:extLst>
                    <a:ext uri="{9D8B030D-6E8A-4147-A177-3AD203B41FA5}">
                      <a16:colId xmlns:a16="http://schemas.microsoft.com/office/drawing/2014/main" val="3524754371"/>
                    </a:ext>
                  </a:extLst>
                </a:gridCol>
                <a:gridCol w="1026508">
                  <a:extLst>
                    <a:ext uri="{9D8B030D-6E8A-4147-A177-3AD203B41FA5}">
                      <a16:colId xmlns:a16="http://schemas.microsoft.com/office/drawing/2014/main" val="164397499"/>
                    </a:ext>
                  </a:extLst>
                </a:gridCol>
                <a:gridCol w="1026508">
                  <a:extLst>
                    <a:ext uri="{9D8B030D-6E8A-4147-A177-3AD203B41FA5}">
                      <a16:colId xmlns:a16="http://schemas.microsoft.com/office/drawing/2014/main" val="1981813278"/>
                    </a:ext>
                  </a:extLst>
                </a:gridCol>
                <a:gridCol w="1026508">
                  <a:extLst>
                    <a:ext uri="{9D8B030D-6E8A-4147-A177-3AD203B41FA5}">
                      <a16:colId xmlns:a16="http://schemas.microsoft.com/office/drawing/2014/main" val="622176659"/>
                    </a:ext>
                  </a:extLst>
                </a:gridCol>
              </a:tblGrid>
              <a:tr h="51705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Likes Popcorn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Favorite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40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Loves Icecream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400"/>
                        <a:t>Residuals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121145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73684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910346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85885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62691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8148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906314"/>
                  </a:ext>
                </a:extLst>
              </a:tr>
            </a:tbl>
          </a:graphicData>
        </a:graphic>
      </p:graphicFrame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E1943B3-8C85-A1EA-8D70-3F3113A62F5E}"/>
              </a:ext>
            </a:extLst>
          </p:cNvPr>
          <p:cNvSpPr/>
          <p:nvPr/>
        </p:nvSpPr>
        <p:spPr>
          <a:xfrm>
            <a:off x="8382000" y="1266825"/>
            <a:ext cx="1357312" cy="523875"/>
          </a:xfrm>
          <a:prstGeom prst="roundRect">
            <a:avLst/>
          </a:prstGeom>
          <a:solidFill>
            <a:srgbClr val="A7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Color=Red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3CB767A-2CAD-D1A5-CE76-E2636CFA9667}"/>
              </a:ext>
            </a:extLst>
          </p:cNvPr>
          <p:cNvCxnSpPr/>
          <p:nvPr/>
        </p:nvCxnSpPr>
        <p:spPr>
          <a:xfrm flipH="1">
            <a:off x="8020050" y="1809750"/>
            <a:ext cx="966787" cy="547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F845204-F29E-EF9E-7566-78C0EE99440B}"/>
              </a:ext>
            </a:extLst>
          </p:cNvPr>
          <p:cNvCxnSpPr>
            <a:cxnSpLocks/>
          </p:cNvCxnSpPr>
          <p:nvPr/>
        </p:nvCxnSpPr>
        <p:spPr>
          <a:xfrm>
            <a:off x="9072561" y="1809750"/>
            <a:ext cx="1057275" cy="557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B6CA238-83BC-0C01-24B1-AED7C8BE3A85}"/>
              </a:ext>
            </a:extLst>
          </p:cNvPr>
          <p:cNvSpPr/>
          <p:nvPr/>
        </p:nvSpPr>
        <p:spPr>
          <a:xfrm>
            <a:off x="9429750" y="2433638"/>
            <a:ext cx="1357312" cy="523875"/>
          </a:xfrm>
          <a:prstGeom prst="roundRect">
            <a:avLst/>
          </a:prstGeom>
          <a:solidFill>
            <a:srgbClr val="A7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Age&gt;37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5861361-DA12-8F3D-22F7-FEDC7BE96C89}"/>
              </a:ext>
            </a:extLst>
          </p:cNvPr>
          <p:cNvCxnSpPr>
            <a:cxnSpLocks/>
          </p:cNvCxnSpPr>
          <p:nvPr/>
        </p:nvCxnSpPr>
        <p:spPr>
          <a:xfrm flipH="1">
            <a:off x="9139237" y="2990850"/>
            <a:ext cx="966787" cy="547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2A19F8C-2C0E-6704-8BB7-C0EF4A87BA55}"/>
              </a:ext>
            </a:extLst>
          </p:cNvPr>
          <p:cNvCxnSpPr>
            <a:cxnSpLocks/>
          </p:cNvCxnSpPr>
          <p:nvPr/>
        </p:nvCxnSpPr>
        <p:spPr>
          <a:xfrm>
            <a:off x="10191748" y="2990850"/>
            <a:ext cx="1057275" cy="557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ECF881C-9E99-E9BD-09D6-7F961D082B95}"/>
              </a:ext>
            </a:extLst>
          </p:cNvPr>
          <p:cNvSpPr/>
          <p:nvPr/>
        </p:nvSpPr>
        <p:spPr>
          <a:xfrm>
            <a:off x="7424737" y="2386013"/>
            <a:ext cx="957263" cy="59531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-3.3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886E3C4-D633-C211-F7D2-D9D86AA23032}"/>
              </a:ext>
            </a:extLst>
          </p:cNvPr>
          <p:cNvSpPr/>
          <p:nvPr/>
        </p:nvSpPr>
        <p:spPr>
          <a:xfrm>
            <a:off x="8505825" y="3605213"/>
            <a:ext cx="957263" cy="59531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-1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F3F2941-F9EE-8E4C-4E40-B400F64FC2AC}"/>
              </a:ext>
            </a:extLst>
          </p:cNvPr>
          <p:cNvSpPr/>
          <p:nvPr/>
        </p:nvSpPr>
        <p:spPr>
          <a:xfrm>
            <a:off x="10720388" y="3609975"/>
            <a:ext cx="957263" cy="59531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1.4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AEA8497-134D-8EFB-883C-54AF13DF7A95}"/>
              </a:ext>
            </a:extLst>
          </p:cNvPr>
          <p:cNvSpPr txBox="1">
            <a:spLocks/>
          </p:cNvSpPr>
          <p:nvPr/>
        </p:nvSpPr>
        <p:spPr>
          <a:xfrm>
            <a:off x="7817646" y="184277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T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4F6A7F63-1E61-21D6-62D1-24B1C6882F5A}"/>
              </a:ext>
            </a:extLst>
          </p:cNvPr>
          <p:cNvSpPr txBox="1">
            <a:spLocks/>
          </p:cNvSpPr>
          <p:nvPr/>
        </p:nvSpPr>
        <p:spPr>
          <a:xfrm>
            <a:off x="9872868" y="184277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F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7274B516-0BAA-F7B9-4BA3-1AFF16E039C8}"/>
              </a:ext>
            </a:extLst>
          </p:cNvPr>
          <p:cNvSpPr txBox="1">
            <a:spLocks/>
          </p:cNvSpPr>
          <p:nvPr/>
        </p:nvSpPr>
        <p:spPr>
          <a:xfrm>
            <a:off x="10822102" y="2983595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F</a:t>
            </a: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EDB2A5A-5474-B2F5-CD33-3926F5E37B26}"/>
              </a:ext>
            </a:extLst>
          </p:cNvPr>
          <p:cNvSpPr txBox="1">
            <a:spLocks/>
          </p:cNvSpPr>
          <p:nvPr/>
        </p:nvSpPr>
        <p:spPr>
          <a:xfrm>
            <a:off x="9062971" y="297053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7019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73" y="1590436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Home Credit: broaden financial inclusion for unbanked population [1]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7 datasets utilized: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Application, Bureau Balance, Bureau, Credit Card Balance, Installments, Cash Balance, Previous Applications 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Our Objective: predict likelihood of repayment to better distribute loans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Methodology: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Data Cleansing 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Visualizations 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Feature Selection 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Model Fitting 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Findings and Conclusions </a:t>
            </a: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lvl="1"/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Description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E3D4ED-7757-7EF2-B923-3E1F3359C989}"/>
              </a:ext>
            </a:extLst>
          </p:cNvPr>
          <p:cNvGrpSpPr/>
          <p:nvPr/>
        </p:nvGrpSpPr>
        <p:grpSpPr>
          <a:xfrm>
            <a:off x="260811" y="141687"/>
            <a:ext cx="1202243" cy="1265697"/>
            <a:chOff x="2391872" y="3888665"/>
            <a:chExt cx="2039126" cy="2128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F8957F-B5FC-F4CF-80E5-0C0FEB3F1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86B601-F967-A26E-597C-67A2B8B9E076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2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Arnovi</a:t>
              </a:r>
              <a:r>
                <a:rPr lang="en-US" sz="1100" b="1"/>
                <a:t> Moinuddin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EB5652-019C-DA6D-A764-52E5B6CCD19A}"/>
              </a:ext>
            </a:extLst>
          </p:cNvPr>
          <p:cNvSpPr txBox="1"/>
          <p:nvPr/>
        </p:nvSpPr>
        <p:spPr>
          <a:xfrm>
            <a:off x="1915886" y="6372201"/>
            <a:ext cx="7728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[1] Home Credit Default Risk, Kaggle </a:t>
            </a:r>
            <a:r>
              <a:rPr lang="en-US" sz="1100" err="1"/>
              <a:t>Competetions</a:t>
            </a:r>
            <a:r>
              <a:rPr lang="en-US" sz="1100"/>
              <a:t>, 2018, URL: </a:t>
            </a:r>
            <a:r>
              <a:rPr lang="en-US" sz="1100">
                <a:hlinkClick r:id="rId3"/>
              </a:rPr>
              <a:t>https://www.kaggle.com/competitions/home-credit-default-risk</a:t>
            </a:r>
            <a:endParaRPr lang="en-US" sz="1100"/>
          </a:p>
          <a:p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9A7324F-C529-A571-0249-8E2E7FA6F3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051108"/>
              </p:ext>
            </p:extLst>
          </p:nvPr>
        </p:nvGraphicFramePr>
        <p:xfrm>
          <a:off x="5780314" y="-700165"/>
          <a:ext cx="5928246" cy="2811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99659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Gradient Boosting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graphicFrame>
        <p:nvGraphicFramePr>
          <p:cNvPr id="14" name="表格 16">
            <a:extLst>
              <a:ext uri="{FF2B5EF4-FFF2-40B4-BE49-F238E27FC236}">
                <a16:creationId xmlns:a16="http://schemas.microsoft.com/office/drawing/2014/main" id="{CFAB89D4-60A5-5751-E4DD-102700568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940447"/>
              </p:ext>
            </p:extLst>
          </p:nvPr>
        </p:nvGraphicFramePr>
        <p:xfrm>
          <a:off x="1945005" y="1441513"/>
          <a:ext cx="512064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128">
                  <a:extLst>
                    <a:ext uri="{9D8B030D-6E8A-4147-A177-3AD203B41FA5}">
                      <a16:colId xmlns:a16="http://schemas.microsoft.com/office/drawing/2014/main" val="832580240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3524754371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164397499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1981813278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622176659"/>
                    </a:ext>
                  </a:extLst>
                </a:gridCol>
              </a:tblGrid>
              <a:tr h="51705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Likes Popcorn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Favorite</a:t>
                      </a:r>
                    </a:p>
                    <a:p>
                      <a:pPr lvl="0" algn="ctr">
                        <a:buNone/>
                      </a:pPr>
                      <a:r>
                        <a:rPr lang="zh-TW" altLang="en-US" sz="140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Loves Icecream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400"/>
                        <a:t>Residuals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121145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>
                    <a:solidFill>
                      <a:srgbClr val="E6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12</a:t>
                      </a:r>
                    </a:p>
                  </a:txBody>
                  <a:tcPr>
                    <a:solidFill>
                      <a:srgbClr val="E6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>
                    <a:solidFill>
                      <a:srgbClr val="E6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>
                    <a:solidFill>
                      <a:srgbClr val="E6B1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E6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73684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910346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85885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-0.7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62691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81489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0.3</a:t>
                      </a:r>
                    </a:p>
                  </a:txBody>
                  <a:tcPr>
                    <a:solidFill>
                      <a:srgbClr val="A7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906314"/>
                  </a:ext>
                </a:extLst>
              </a:tr>
            </a:tbl>
          </a:graphicData>
        </a:graphic>
      </p:graphicFrame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E1943B3-8C85-A1EA-8D70-3F3113A62F5E}"/>
              </a:ext>
            </a:extLst>
          </p:cNvPr>
          <p:cNvSpPr/>
          <p:nvPr/>
        </p:nvSpPr>
        <p:spPr>
          <a:xfrm>
            <a:off x="8382000" y="1266825"/>
            <a:ext cx="1357312" cy="523875"/>
          </a:xfrm>
          <a:prstGeom prst="roundRect">
            <a:avLst/>
          </a:prstGeom>
          <a:solidFill>
            <a:srgbClr val="A7BAC9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Color=Red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3CB767A-2CAD-D1A5-CE76-E2636CFA9667}"/>
              </a:ext>
            </a:extLst>
          </p:cNvPr>
          <p:cNvCxnSpPr/>
          <p:nvPr/>
        </p:nvCxnSpPr>
        <p:spPr>
          <a:xfrm flipH="1">
            <a:off x="8020050" y="1809750"/>
            <a:ext cx="966787" cy="547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F845204-F29E-EF9E-7566-78C0EE99440B}"/>
              </a:ext>
            </a:extLst>
          </p:cNvPr>
          <p:cNvCxnSpPr>
            <a:cxnSpLocks/>
          </p:cNvCxnSpPr>
          <p:nvPr/>
        </p:nvCxnSpPr>
        <p:spPr>
          <a:xfrm>
            <a:off x="9072561" y="1809750"/>
            <a:ext cx="1057275" cy="557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B6CA238-83BC-0C01-24B1-AED7C8BE3A85}"/>
              </a:ext>
            </a:extLst>
          </p:cNvPr>
          <p:cNvSpPr/>
          <p:nvPr/>
        </p:nvSpPr>
        <p:spPr>
          <a:xfrm>
            <a:off x="9429750" y="2433638"/>
            <a:ext cx="1357312" cy="523875"/>
          </a:xfrm>
          <a:prstGeom prst="roundRect">
            <a:avLst/>
          </a:prstGeom>
          <a:solidFill>
            <a:srgbClr val="A7BAC9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Age&gt;37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5861361-DA12-8F3D-22F7-FEDC7BE96C89}"/>
              </a:ext>
            </a:extLst>
          </p:cNvPr>
          <p:cNvCxnSpPr>
            <a:cxnSpLocks/>
          </p:cNvCxnSpPr>
          <p:nvPr/>
        </p:nvCxnSpPr>
        <p:spPr>
          <a:xfrm flipH="1">
            <a:off x="9139237" y="2990850"/>
            <a:ext cx="966787" cy="547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2A19F8C-2C0E-6704-8BB7-C0EF4A87BA55}"/>
              </a:ext>
            </a:extLst>
          </p:cNvPr>
          <p:cNvCxnSpPr>
            <a:cxnSpLocks/>
          </p:cNvCxnSpPr>
          <p:nvPr/>
        </p:nvCxnSpPr>
        <p:spPr>
          <a:xfrm>
            <a:off x="10191748" y="2990850"/>
            <a:ext cx="1057275" cy="557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ECF881C-9E99-E9BD-09D6-7F961D082B95}"/>
              </a:ext>
            </a:extLst>
          </p:cNvPr>
          <p:cNvSpPr/>
          <p:nvPr/>
        </p:nvSpPr>
        <p:spPr>
          <a:xfrm>
            <a:off x="7424737" y="2386013"/>
            <a:ext cx="957263" cy="59531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-3.3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886E3C4-D633-C211-F7D2-D9D86AA23032}"/>
              </a:ext>
            </a:extLst>
          </p:cNvPr>
          <p:cNvSpPr/>
          <p:nvPr/>
        </p:nvSpPr>
        <p:spPr>
          <a:xfrm>
            <a:off x="8505825" y="3590925"/>
            <a:ext cx="957263" cy="59531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-1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F3F2941-F9EE-8E4C-4E40-B400F64FC2AC}"/>
              </a:ext>
            </a:extLst>
          </p:cNvPr>
          <p:cNvSpPr/>
          <p:nvPr/>
        </p:nvSpPr>
        <p:spPr>
          <a:xfrm>
            <a:off x="10720388" y="3609975"/>
            <a:ext cx="957263" cy="595313"/>
          </a:xfrm>
          <a:prstGeom prst="roundRect">
            <a:avLst/>
          </a:prstGeom>
          <a:solidFill>
            <a:schemeClr val="bg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2060"/>
                </a:solidFill>
                <a:ea typeface="微軟正黑體"/>
                <a:cs typeface="Arial"/>
              </a:rPr>
              <a:t>1.4</a:t>
            </a:r>
          </a:p>
        </p:txBody>
      </p:sp>
      <p:pic>
        <p:nvPicPr>
          <p:cNvPr id="11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AA2F0272-C9AB-018E-7555-599EC76F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87" y="4551296"/>
            <a:ext cx="4510087" cy="517659"/>
          </a:xfrm>
          <a:prstGeom prst="rect">
            <a:avLst/>
          </a:prstGeom>
        </p:spPr>
      </p:pic>
      <p:pic>
        <p:nvPicPr>
          <p:cNvPr id="13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98C8D6FA-2D57-1B03-C9E0-1002F734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588" y="5140580"/>
            <a:ext cx="3681412" cy="891664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FA4ECDF6-24F7-0A68-26AD-9A4F4A25D8D0}"/>
              </a:ext>
            </a:extLst>
          </p:cNvPr>
          <p:cNvSpPr txBox="1">
            <a:spLocks/>
          </p:cNvSpPr>
          <p:nvPr/>
        </p:nvSpPr>
        <p:spPr>
          <a:xfrm>
            <a:off x="7817646" y="184277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T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285518D-BCFD-4F08-AAE2-EF6F88FC07E1}"/>
              </a:ext>
            </a:extLst>
          </p:cNvPr>
          <p:cNvSpPr txBox="1">
            <a:spLocks/>
          </p:cNvSpPr>
          <p:nvPr/>
        </p:nvSpPr>
        <p:spPr>
          <a:xfrm>
            <a:off x="9872868" y="184277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F</a:t>
            </a: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51D5C053-A8AE-ABAD-68C5-4A50714CA07E}"/>
              </a:ext>
            </a:extLst>
          </p:cNvPr>
          <p:cNvSpPr txBox="1">
            <a:spLocks/>
          </p:cNvSpPr>
          <p:nvPr/>
        </p:nvSpPr>
        <p:spPr>
          <a:xfrm>
            <a:off x="10822102" y="2983595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F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050F9EA6-B5F8-9D50-6900-52AF7901CFD8}"/>
              </a:ext>
            </a:extLst>
          </p:cNvPr>
          <p:cNvSpPr txBox="1">
            <a:spLocks/>
          </p:cNvSpPr>
          <p:nvPr/>
        </p:nvSpPr>
        <p:spPr>
          <a:xfrm>
            <a:off x="9062971" y="2970533"/>
            <a:ext cx="616878" cy="400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Roboto"/>
                <a:ea typeface="Roboto"/>
                <a:cs typeface="Robot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673073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 err="1">
                <a:latin typeface="Roboto"/>
                <a:ea typeface="Roboto"/>
                <a:cs typeface="Roboto"/>
              </a:rPr>
              <a:t>Lightgbm</a:t>
            </a:r>
            <a:r>
              <a:rPr lang="en-US">
                <a:latin typeface="Roboto"/>
                <a:ea typeface="Roboto"/>
                <a:cs typeface="Roboto"/>
              </a:rPr>
              <a:t> - Parameter</a:t>
            </a:r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pic>
        <p:nvPicPr>
          <p:cNvPr id="2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AC9C5841-868D-9C91-E9E2-EC63D5D66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12" y="2223943"/>
            <a:ext cx="9952399" cy="20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34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 err="1">
                <a:latin typeface="Roboto"/>
                <a:ea typeface="Roboto"/>
                <a:cs typeface="Roboto"/>
              </a:rPr>
              <a:t>Lightgbm</a:t>
            </a:r>
            <a:r>
              <a:rPr lang="en-US">
                <a:latin typeface="Roboto"/>
                <a:ea typeface="Roboto"/>
                <a:cs typeface="Roboto"/>
              </a:rPr>
              <a:t> – Parameters Tuning</a:t>
            </a:r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pic>
        <p:nvPicPr>
          <p:cNvPr id="13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23D8E32D-C130-2436-7C46-BDEAF56CB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39" y="2045774"/>
            <a:ext cx="4955175" cy="2979812"/>
          </a:xfrm>
          <a:prstGeom prst="rect">
            <a:avLst/>
          </a:prstGeom>
        </p:spPr>
      </p:pic>
      <p:pic>
        <p:nvPicPr>
          <p:cNvPr id="14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0B214F81-0597-B0AB-7904-A8B4F2D2C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382" y="2045667"/>
            <a:ext cx="4267199" cy="19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70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 err="1">
                <a:latin typeface="Roboto"/>
                <a:ea typeface="Roboto"/>
                <a:cs typeface="Roboto"/>
              </a:rPr>
              <a:t>Lightgbm</a:t>
            </a:r>
            <a:r>
              <a:rPr lang="en-US">
                <a:latin typeface="Roboto"/>
                <a:ea typeface="Roboto"/>
                <a:cs typeface="Roboto"/>
              </a:rPr>
              <a:t> – Parameters Tuning</a:t>
            </a:r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pic>
        <p:nvPicPr>
          <p:cNvPr id="11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45DCB12E-E85D-3AEB-7E5D-E66A019D1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82" y="1355229"/>
            <a:ext cx="2817224" cy="2453726"/>
          </a:xfrm>
          <a:prstGeom prst="rect">
            <a:avLst/>
          </a:prstGeom>
        </p:spPr>
      </p:pic>
      <p:pic>
        <p:nvPicPr>
          <p:cNvPr id="15" name="圖片 15" descr="一張含有 文字, 螢幕擷取畫面, 水鳥 的圖片&#10;&#10;自動產生的描述">
            <a:extLst>
              <a:ext uri="{FF2B5EF4-FFF2-40B4-BE49-F238E27FC236}">
                <a16:creationId xmlns:a16="http://schemas.microsoft.com/office/drawing/2014/main" id="{846F7DCC-BA13-682B-AB85-545765532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83" y="3985221"/>
            <a:ext cx="8573588" cy="2005227"/>
          </a:xfrm>
          <a:prstGeom prst="rect">
            <a:avLst/>
          </a:prstGeom>
        </p:spPr>
      </p:pic>
      <p:pic>
        <p:nvPicPr>
          <p:cNvPr id="2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29EF2BCD-C02B-0895-BAD1-878D61B15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457" y="1978570"/>
            <a:ext cx="6143897" cy="110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7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 err="1">
                <a:latin typeface="Roboto"/>
                <a:ea typeface="Roboto"/>
                <a:cs typeface="Roboto"/>
              </a:rPr>
              <a:t>Lightgbm</a:t>
            </a:r>
            <a:r>
              <a:rPr lang="en-US">
                <a:latin typeface="Roboto"/>
                <a:ea typeface="Roboto"/>
                <a:cs typeface="Roboto"/>
              </a:rPr>
              <a:t> – Parameter Tuning</a:t>
            </a:r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pic>
        <p:nvPicPr>
          <p:cNvPr id="13" name="圖片 13">
            <a:extLst>
              <a:ext uri="{FF2B5EF4-FFF2-40B4-BE49-F238E27FC236}">
                <a16:creationId xmlns:a16="http://schemas.microsoft.com/office/drawing/2014/main" id="{F2736850-47C2-E785-2F15-6823A9BD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80" y="1215217"/>
            <a:ext cx="3888376" cy="2520389"/>
          </a:xfrm>
          <a:prstGeom prst="rect">
            <a:avLst/>
          </a:prstGeom>
        </p:spPr>
      </p:pic>
      <p:pic>
        <p:nvPicPr>
          <p:cNvPr id="14" name="圖片 14">
            <a:extLst>
              <a:ext uri="{FF2B5EF4-FFF2-40B4-BE49-F238E27FC236}">
                <a16:creationId xmlns:a16="http://schemas.microsoft.com/office/drawing/2014/main" id="{6C93A327-83A6-8253-EA33-4B5AEFBCB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80" y="3796262"/>
            <a:ext cx="4032068" cy="2566023"/>
          </a:xfrm>
          <a:prstGeom prst="rect">
            <a:avLst/>
          </a:prstGeom>
        </p:spPr>
      </p:pic>
      <p:pic>
        <p:nvPicPr>
          <p:cNvPr id="16" name="圖片 16">
            <a:extLst>
              <a:ext uri="{FF2B5EF4-FFF2-40B4-BE49-F238E27FC236}">
                <a16:creationId xmlns:a16="http://schemas.microsoft.com/office/drawing/2014/main" id="{E70F7377-03DF-C07E-52A2-1118E0F01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857" y="1179140"/>
            <a:ext cx="4362994" cy="2566415"/>
          </a:xfrm>
          <a:prstGeom prst="rect">
            <a:avLst/>
          </a:prstGeom>
        </p:spPr>
      </p:pic>
      <p:pic>
        <p:nvPicPr>
          <p:cNvPr id="17" name="圖片 17">
            <a:extLst>
              <a:ext uri="{FF2B5EF4-FFF2-40B4-BE49-F238E27FC236}">
                <a16:creationId xmlns:a16="http://schemas.microsoft.com/office/drawing/2014/main" id="{C2A6CC87-9DB0-7527-8B0A-382116A95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588" y="3847715"/>
            <a:ext cx="4236719" cy="25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54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 err="1">
                <a:latin typeface="Roboto"/>
                <a:ea typeface="Roboto"/>
                <a:cs typeface="Roboto"/>
              </a:rPr>
              <a:t>Lightgbm</a:t>
            </a:r>
            <a:r>
              <a:rPr lang="en-US">
                <a:latin typeface="Roboto"/>
                <a:ea typeface="Roboto"/>
                <a:cs typeface="Roboto"/>
              </a:rPr>
              <a:t> – Parameter Tuning</a:t>
            </a:r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pic>
        <p:nvPicPr>
          <p:cNvPr id="2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D26A936-8953-DCC9-7ED2-7EF35014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94" y="1614220"/>
            <a:ext cx="8368936" cy="36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47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 err="1">
                <a:latin typeface="Roboto"/>
                <a:ea typeface="Roboto"/>
                <a:cs typeface="Roboto"/>
              </a:rPr>
              <a:t>Lightgbm</a:t>
            </a:r>
            <a:r>
              <a:rPr lang="en-US">
                <a:latin typeface="Roboto"/>
                <a:ea typeface="Roboto"/>
                <a:cs typeface="Roboto"/>
              </a:rPr>
              <a:t> - Prediction</a:t>
            </a:r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833B0-E4B6-92B0-1FC8-0ACC5BAFA252}"/>
              </a:ext>
            </a:extLst>
          </p:cNvPr>
          <p:cNvGrpSpPr/>
          <p:nvPr/>
        </p:nvGrpSpPr>
        <p:grpSpPr>
          <a:xfrm>
            <a:off x="151928" y="126634"/>
            <a:ext cx="1420010" cy="1388651"/>
            <a:chOff x="2391872" y="3888665"/>
            <a:chExt cx="2039126" cy="2006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3E2F1A-1F3C-B050-BFBC-2397D6B4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CC2E-FB92-CA45-B402-4FAE33801F22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029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/>
                <a:t>Cheng-Wei </a:t>
              </a:r>
              <a:r>
                <a:rPr lang="en-US" sz="1100" b="1">
                  <a:ea typeface="+mn-lt"/>
                  <a:cs typeface="+mn-lt"/>
                </a:rPr>
                <a:t>(Wilson)</a:t>
              </a:r>
              <a:r>
                <a:rPr lang="en-US" sz="1100" b="1"/>
                <a:t> Huang </a:t>
              </a:r>
            </a:p>
          </p:txBody>
        </p:sp>
      </p:grpSp>
      <p:pic>
        <p:nvPicPr>
          <p:cNvPr id="10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D06C7772-3C04-86E2-7186-0234836C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0" y="1432011"/>
            <a:ext cx="6370319" cy="435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20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EAFC88F-22C2-A93E-CE0A-2E3F774E9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093" y="4272455"/>
            <a:ext cx="3619814" cy="223285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36" y="200722"/>
            <a:ext cx="1019206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Linear models  </a:t>
            </a: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F39C086D-8C1D-97E6-A762-A53FE1B99E07}"/>
              </a:ext>
            </a:extLst>
          </p:cNvPr>
          <p:cNvGrpSpPr/>
          <p:nvPr/>
        </p:nvGrpSpPr>
        <p:grpSpPr>
          <a:xfrm>
            <a:off x="104932" y="55534"/>
            <a:ext cx="1337973" cy="1226476"/>
            <a:chOff x="2391872" y="3888665"/>
            <a:chExt cx="2039126" cy="1772239"/>
          </a:xfrm>
        </p:grpSpPr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D25549AD-91AC-3BB1-17F3-4AEDD85F4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3727" y="3888665"/>
              <a:ext cx="1490839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1E9A6B1A-55CC-A2C4-BA2F-EBD0119CF5DB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/>
                <a:t>Kavya N. Krishnan</a:t>
              </a: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F348D5-95F6-2A1C-DEF2-87707D3083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19038"/>
              </p:ext>
            </p:extLst>
          </p:nvPr>
        </p:nvGraphicFramePr>
        <p:xfrm>
          <a:off x="5780314" y="-700165"/>
          <a:ext cx="5928246" cy="2811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0EB1348-75DD-C261-CE5B-97C69F3B25B1}"/>
              </a:ext>
            </a:extLst>
          </p:cNvPr>
          <p:cNvSpPr txBox="1"/>
          <p:nvPr/>
        </p:nvSpPr>
        <p:spPr>
          <a:xfrm>
            <a:off x="1937657" y="1393371"/>
            <a:ext cx="96665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Linear Regression and Logistic Regression is a linear approach of modelling relationship between target variables and explanatory variables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 Regressions are used to classification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 the contrary to </a:t>
            </a:r>
            <a:r>
              <a:rPr lang="en-US" err="1"/>
              <a:t>LightGBM</a:t>
            </a:r>
            <a:r>
              <a:rPr lang="en-US"/>
              <a:t>, Logistic Regression can not,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Handle large data, takes longer computational time and resources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Higher memory usage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62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Logistic Regression Comparison and Results </a:t>
            </a: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aphicFrame>
        <p:nvGraphicFramePr>
          <p:cNvPr id="2" name="表格 10">
            <a:extLst>
              <a:ext uri="{FF2B5EF4-FFF2-40B4-BE49-F238E27FC236}">
                <a16:creationId xmlns:a16="http://schemas.microsoft.com/office/drawing/2014/main" id="{C6D834D1-91CB-50F4-3A91-276D00D4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95703"/>
              </p:ext>
            </p:extLst>
          </p:nvPr>
        </p:nvGraphicFramePr>
        <p:xfrm>
          <a:off x="2109651" y="3967818"/>
          <a:ext cx="8894937" cy="202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979">
                  <a:extLst>
                    <a:ext uri="{9D8B030D-6E8A-4147-A177-3AD203B41FA5}">
                      <a16:colId xmlns:a16="http://schemas.microsoft.com/office/drawing/2014/main" val="3001356971"/>
                    </a:ext>
                  </a:extLst>
                </a:gridCol>
                <a:gridCol w="2964979">
                  <a:extLst>
                    <a:ext uri="{9D8B030D-6E8A-4147-A177-3AD203B41FA5}">
                      <a16:colId xmlns:a16="http://schemas.microsoft.com/office/drawing/2014/main" val="1541768157"/>
                    </a:ext>
                  </a:extLst>
                </a:gridCol>
                <a:gridCol w="2964979">
                  <a:extLst>
                    <a:ext uri="{9D8B030D-6E8A-4147-A177-3AD203B41FA5}">
                      <a16:colId xmlns:a16="http://schemas.microsoft.com/office/drawing/2014/main" val="3619594312"/>
                    </a:ext>
                  </a:extLst>
                </a:gridCol>
              </a:tblGrid>
              <a:tr h="507358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Lightgbm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872687"/>
                  </a:ext>
                </a:extLst>
              </a:tr>
              <a:tr h="507358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43.6628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44.9523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143026"/>
                  </a:ext>
                </a:extLst>
              </a:tr>
              <a:tr h="507358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0.919266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0.919266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62878"/>
                  </a:ext>
                </a:extLst>
              </a:tr>
              <a:tr h="50735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0.7529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0.5026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845501"/>
                  </a:ext>
                </a:extLst>
              </a:tr>
            </a:tbl>
          </a:graphicData>
        </a:graphic>
      </p:graphicFrame>
      <p:grpSp>
        <p:nvGrpSpPr>
          <p:cNvPr id="19" name="Group 12">
            <a:extLst>
              <a:ext uri="{FF2B5EF4-FFF2-40B4-BE49-F238E27FC236}">
                <a16:creationId xmlns:a16="http://schemas.microsoft.com/office/drawing/2014/main" id="{F39C086D-8C1D-97E6-A762-A53FE1B99E07}"/>
              </a:ext>
            </a:extLst>
          </p:cNvPr>
          <p:cNvGrpSpPr/>
          <p:nvPr/>
        </p:nvGrpSpPr>
        <p:grpSpPr>
          <a:xfrm>
            <a:off x="104932" y="55534"/>
            <a:ext cx="1337973" cy="1226476"/>
            <a:chOff x="2391872" y="3888665"/>
            <a:chExt cx="2039126" cy="1772239"/>
          </a:xfrm>
        </p:grpSpPr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D25549AD-91AC-3BB1-17F3-4AEDD85F4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3727" y="3888665"/>
              <a:ext cx="1490839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1E9A6B1A-55CC-A2C4-BA2F-EBD0119CF5DB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/>
                <a:t>Kavya N. Krishnan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D46BDF-F69F-96A2-A2ED-B939E9FF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557" y="1803021"/>
            <a:ext cx="9105031" cy="127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896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</a:rPr>
              <a:t>Key Outcomes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2B26EF-1EBD-C428-7385-F60232E870D7}"/>
              </a:ext>
            </a:extLst>
          </p:cNvPr>
          <p:cNvGrpSpPr/>
          <p:nvPr/>
        </p:nvGrpSpPr>
        <p:grpSpPr>
          <a:xfrm>
            <a:off x="104931" y="55535"/>
            <a:ext cx="1337972" cy="1226475"/>
            <a:chOff x="2391871" y="3888665"/>
            <a:chExt cx="2039125" cy="17722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27BC83-9349-8028-D26A-E65B2043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3727" y="3888665"/>
              <a:ext cx="1490839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126DEB-48C4-57A8-397A-AA947F928C86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/>
                <a:t>Kavya N. Krishnan</a:t>
              </a: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A85590-7636-8689-1194-EAED09E12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478689"/>
              </p:ext>
            </p:extLst>
          </p:nvPr>
        </p:nvGraphicFramePr>
        <p:xfrm>
          <a:off x="1693863" y="1216025"/>
          <a:ext cx="10117137" cy="4781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447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73" y="1590436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Relevant Column Descriptions:</a:t>
            </a:r>
            <a:endParaRPr lang="en-US"/>
          </a:p>
          <a:p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  <a:p>
            <a:r>
              <a:rPr lang="en-US">
                <a:latin typeface="Roboto"/>
                <a:ea typeface="Roboto"/>
                <a:cs typeface="Roboto"/>
              </a:rPr>
              <a:t>Training and Testing Splits</a:t>
            </a:r>
          </a:p>
          <a:p>
            <a:pPr lvl="1"/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Feature Research and Background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E3D4ED-7757-7EF2-B923-3E1F3359C989}"/>
              </a:ext>
            </a:extLst>
          </p:cNvPr>
          <p:cNvGrpSpPr/>
          <p:nvPr/>
        </p:nvGrpSpPr>
        <p:grpSpPr>
          <a:xfrm>
            <a:off x="260811" y="141687"/>
            <a:ext cx="1202243" cy="1265697"/>
            <a:chOff x="2391872" y="3888665"/>
            <a:chExt cx="2039126" cy="2128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F8957F-B5FC-F4CF-80E5-0C0FEB3F1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86B601-F967-A26E-597C-67A2B8B9E076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2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Arnovi</a:t>
              </a:r>
              <a:r>
                <a:rPr lang="en-US" sz="1100" b="1"/>
                <a:t> Moinuddin</a:t>
              </a:r>
            </a:p>
          </p:txBody>
        </p:sp>
      </p:grp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0703B171-C7B7-8C82-0F19-D2B8092060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260005"/>
              </p:ext>
            </p:extLst>
          </p:nvPr>
        </p:nvGraphicFramePr>
        <p:xfrm>
          <a:off x="2187646" y="2192421"/>
          <a:ext cx="8972899" cy="2881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928">
                  <a:extLst>
                    <a:ext uri="{9D8B030D-6E8A-4147-A177-3AD203B41FA5}">
                      <a16:colId xmlns:a16="http://schemas.microsoft.com/office/drawing/2014/main" val="533142354"/>
                    </a:ext>
                  </a:extLst>
                </a:gridCol>
                <a:gridCol w="5561971">
                  <a:extLst>
                    <a:ext uri="{9D8B030D-6E8A-4147-A177-3AD203B41FA5}">
                      <a16:colId xmlns:a16="http://schemas.microsoft.com/office/drawing/2014/main" val="3308573996"/>
                    </a:ext>
                  </a:extLst>
                </a:gridCol>
              </a:tblGrid>
              <a:tr h="35200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Column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Description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534892"/>
                  </a:ext>
                </a:extLst>
              </a:tr>
              <a:tr h="47567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Ext_Source</a:t>
                      </a:r>
                      <a:endParaRPr lang="en-US" sz="1800" err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Normalized score from external data source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3263"/>
                  </a:ext>
                </a:extLst>
              </a:tr>
              <a:tr h="48519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Days_Birth</a:t>
                      </a:r>
                      <a:endParaRPr lang="en-US" sz="1800" err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Client's age in days at the time of application</a:t>
                      </a:r>
                      <a:endParaRPr lang="en-US" sz="1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32095"/>
                  </a:ext>
                </a:extLst>
              </a:tr>
              <a:tr h="72303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Days_ID_Publish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How many days before the application did client change the identity document with which he applied for the loan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36873"/>
                  </a:ext>
                </a:extLst>
              </a:tr>
              <a:tr h="49470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COMMONAREA_MODE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Normalized information about building where the client lives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00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38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887" y="1979201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Resources from lectures combined with techniques from literature produced a high-fidelity model </a:t>
            </a:r>
          </a:p>
          <a:p>
            <a:r>
              <a:rPr lang="en-US"/>
              <a:t>A better method to restrict the feature set can boost the AUC scores and increase correction of the data w.r.t. target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Testing various other models like </a:t>
            </a:r>
            <a:r>
              <a:rPr lang="en-US" err="1">
                <a:latin typeface="Roboto"/>
                <a:ea typeface="Roboto"/>
                <a:cs typeface="Roboto"/>
              </a:rPr>
              <a:t>XGBoost</a:t>
            </a:r>
            <a:r>
              <a:rPr lang="en-US">
                <a:latin typeface="Roboto"/>
                <a:ea typeface="Roboto"/>
                <a:cs typeface="Roboto"/>
              </a:rPr>
              <a:t>, </a:t>
            </a:r>
            <a:r>
              <a:rPr lang="en-US" err="1">
                <a:latin typeface="Roboto"/>
                <a:ea typeface="Roboto"/>
                <a:cs typeface="Roboto"/>
              </a:rPr>
              <a:t>CatBoost</a:t>
            </a:r>
            <a:r>
              <a:rPr lang="en-US">
                <a:latin typeface="Roboto"/>
                <a:ea typeface="Roboto"/>
                <a:cs typeface="Roboto"/>
              </a:rPr>
              <a:t> would be interesting to compare the boosting model performances against Linear models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2B26EF-1EBD-C428-7385-F60232E870D7}"/>
              </a:ext>
            </a:extLst>
          </p:cNvPr>
          <p:cNvGrpSpPr/>
          <p:nvPr/>
        </p:nvGrpSpPr>
        <p:grpSpPr>
          <a:xfrm>
            <a:off x="104931" y="55535"/>
            <a:ext cx="1337972" cy="1226475"/>
            <a:chOff x="2391871" y="3888665"/>
            <a:chExt cx="2039125" cy="17722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27BC83-9349-8028-D26A-E65B2043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3727" y="3888665"/>
              <a:ext cx="1490839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126DEB-48C4-57A8-397A-AA947F928C86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/>
                <a:t>Kavya N. Krishnan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882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A378F-5E42-4FD5-B333-AC43D1FD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058" y="2336713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Resources from lectures combined with techniques from literature produced a high-fidelity model with a good AUC</a:t>
            </a:r>
          </a:p>
          <a:p>
            <a:endParaRPr lang="en-US"/>
          </a:p>
          <a:p>
            <a:r>
              <a:rPr lang="en-US"/>
              <a:t>There are lot of grounds to be covered with regards to implementing other boosting techniques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4376"/>
                </a:solidFill>
              </a:rPr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2B26EF-1EBD-C428-7385-F60232E870D7}"/>
              </a:ext>
            </a:extLst>
          </p:cNvPr>
          <p:cNvGrpSpPr/>
          <p:nvPr/>
        </p:nvGrpSpPr>
        <p:grpSpPr>
          <a:xfrm>
            <a:off x="104931" y="55535"/>
            <a:ext cx="1337972" cy="1226475"/>
            <a:chOff x="2391871" y="3888665"/>
            <a:chExt cx="2039125" cy="17722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27BC83-9349-8028-D26A-E65B2043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3727" y="3888665"/>
              <a:ext cx="1490839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126DEB-48C4-57A8-397A-AA947F928C86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36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/>
                <a:t>Kavya N. Krishnan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36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3BD777-E314-24BA-003D-384C3D70A0F3}"/>
              </a:ext>
            </a:extLst>
          </p:cNvPr>
          <p:cNvSpPr/>
          <p:nvPr/>
        </p:nvSpPr>
        <p:spPr>
          <a:xfrm>
            <a:off x="1445479" y="3543566"/>
            <a:ext cx="9559977" cy="23883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E2F1F9-D7A1-B3C7-F125-BC6174114589}"/>
              </a:ext>
            </a:extLst>
          </p:cNvPr>
          <p:cNvGrpSpPr/>
          <p:nvPr/>
        </p:nvGrpSpPr>
        <p:grpSpPr>
          <a:xfrm>
            <a:off x="1850427" y="3823351"/>
            <a:ext cx="2039126" cy="2050019"/>
            <a:chOff x="2391872" y="3888665"/>
            <a:chExt cx="2039126" cy="20500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D44E-D56B-8897-084C-65C10666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7CE86F-6208-DF0D-D424-B99260087BC1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Cheng-Wei </a:t>
              </a:r>
              <a:r>
                <a:rPr lang="en-US" b="1">
                  <a:ea typeface="+mn-lt"/>
                  <a:cs typeface="+mn-lt"/>
                </a:rPr>
                <a:t>(Wilson)</a:t>
              </a:r>
              <a:r>
                <a:rPr lang="en-US" b="1"/>
                <a:t> Huang 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BE0CAB-8D85-56C3-D60E-6C67909F4E64}"/>
              </a:ext>
            </a:extLst>
          </p:cNvPr>
          <p:cNvGrpSpPr/>
          <p:nvPr/>
        </p:nvGrpSpPr>
        <p:grpSpPr>
          <a:xfrm>
            <a:off x="3981626" y="3823351"/>
            <a:ext cx="2039126" cy="2050019"/>
            <a:chOff x="2391872" y="3888665"/>
            <a:chExt cx="2039126" cy="20500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A7E27E-823B-F408-8AF6-A9B33AE5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23E5B8-442F-582F-A0DF-450A2DB14370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err="1"/>
                <a:t>Arnovi</a:t>
              </a:r>
              <a:r>
                <a:rPr lang="en-US" b="1"/>
                <a:t> Moinuddin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CC38ED-A6D0-50B4-F0D0-91C588A20A4C}"/>
              </a:ext>
            </a:extLst>
          </p:cNvPr>
          <p:cNvGrpSpPr/>
          <p:nvPr/>
        </p:nvGrpSpPr>
        <p:grpSpPr>
          <a:xfrm>
            <a:off x="6192187" y="3823351"/>
            <a:ext cx="1839820" cy="2050019"/>
            <a:chOff x="2391872" y="3888665"/>
            <a:chExt cx="2039126" cy="20500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22BFF-8FE1-814D-27DF-5E7F7FB2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3727" y="3888665"/>
              <a:ext cx="1490839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E26D0B-738F-F148-C252-E713F1BFAB65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Kavya N. Krishnan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88F025-7908-518F-1819-A36323709671}"/>
              </a:ext>
            </a:extLst>
          </p:cNvPr>
          <p:cNvGrpSpPr/>
          <p:nvPr/>
        </p:nvGrpSpPr>
        <p:grpSpPr>
          <a:xfrm>
            <a:off x="8402748" y="3823351"/>
            <a:ext cx="2039126" cy="2050019"/>
            <a:chOff x="2391872" y="3888665"/>
            <a:chExt cx="2039126" cy="205001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DB94D5-3711-2EAE-65A9-BA705DCC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4C69D1-842F-941A-EBA5-6756618E9130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Akpevwe </a:t>
              </a:r>
              <a:r>
                <a:rPr lang="en-US" b="1" err="1"/>
                <a:t>Ojameruaye</a:t>
              </a:r>
              <a:endParaRPr lang="en-US" b="1" err="1">
                <a:cs typeface="Arial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CC684B8-A52B-6881-5C56-17569A4417AA}"/>
              </a:ext>
            </a:extLst>
          </p:cNvPr>
          <p:cNvSpPr txBox="1">
            <a:spLocks/>
          </p:cNvSpPr>
          <p:nvPr/>
        </p:nvSpPr>
        <p:spPr>
          <a:xfrm>
            <a:off x="1369279" y="2385882"/>
            <a:ext cx="8906692" cy="25951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Any Questions?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67E90F-8B2A-097C-35B9-0E3493E69DDF}"/>
              </a:ext>
            </a:extLst>
          </p:cNvPr>
          <p:cNvSpPr txBox="1">
            <a:spLocks/>
          </p:cNvSpPr>
          <p:nvPr/>
        </p:nvSpPr>
        <p:spPr>
          <a:xfrm>
            <a:off x="1445479" y="2900088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B3A369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Thank you!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CEB25B5-3FB8-2CD5-6957-6281960A1CEF}"/>
              </a:ext>
            </a:extLst>
          </p:cNvPr>
          <p:cNvSpPr txBox="1">
            <a:spLocks/>
          </p:cNvSpPr>
          <p:nvPr/>
        </p:nvSpPr>
        <p:spPr>
          <a:xfrm>
            <a:off x="1445479" y="651610"/>
            <a:ext cx="8906692" cy="25951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Home Credit Default Risk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0188439-DCE6-5DAA-7B41-2208356B6195}"/>
              </a:ext>
            </a:extLst>
          </p:cNvPr>
          <p:cNvSpPr txBox="1">
            <a:spLocks/>
          </p:cNvSpPr>
          <p:nvPr/>
        </p:nvSpPr>
        <p:spPr>
          <a:xfrm>
            <a:off x="1456365" y="1122016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B3A369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Predicting how capable each applicant is of repaying a loan</a:t>
            </a:r>
          </a:p>
        </p:txBody>
      </p:sp>
    </p:spTree>
    <p:extLst>
      <p:ext uri="{BB962C8B-B14F-4D97-AF65-F5344CB8AC3E}">
        <p14:creationId xmlns:p14="http://schemas.microsoft.com/office/powerpoint/2010/main" val="383700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F1405-4001-4813-A404-4A1EC73C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887" y="1215484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One of the complex problem types to apply machine learning is data preparation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Data Properties: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Dense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Heterogeneous 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Time-varying 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Response is unbalanced 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Critical modeling aspect for this problem: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Clean dataset with features identified </a:t>
            </a:r>
            <a:endParaRPr lang="en-US">
              <a:latin typeface="Roboto"/>
              <a:ea typeface="Roboto"/>
            </a:endParaRP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Diverse machine learning algorithms (</a:t>
            </a:r>
            <a:r>
              <a:rPr lang="en-US" err="1">
                <a:latin typeface="Roboto"/>
                <a:ea typeface="Roboto"/>
                <a:cs typeface="Roboto"/>
              </a:rPr>
              <a:t>LightGBM</a:t>
            </a:r>
            <a:r>
              <a:rPr lang="en-US">
                <a:latin typeface="Roboto"/>
                <a:ea typeface="Roboto"/>
                <a:cs typeface="Roboto"/>
              </a:rPr>
              <a:t>, Logistic Regression )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/>
              <a:t>Data Preview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7FB2CBD-EE92-AF1D-55E3-E1F1FC5C87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275737"/>
              </p:ext>
            </p:extLst>
          </p:nvPr>
        </p:nvGraphicFramePr>
        <p:xfrm>
          <a:off x="5780314" y="-700165"/>
          <a:ext cx="5928246" cy="2811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94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F1405-4001-4813-A404-4A1EC73C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887" y="1215484"/>
            <a:ext cx="10117112" cy="4781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First big set of features that we used were the features that can be found in many datasets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These features employed various forms of aggregation on many-to-one tables and joined them with application features. 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2800">
                <a:latin typeface="Roboto"/>
                <a:ea typeface="Roboto"/>
                <a:cs typeface="Roboto"/>
              </a:rPr>
              <a:t>Feature Selection</a:t>
            </a:r>
            <a:endParaRPr lang="en-US" sz="2800"/>
          </a:p>
          <a:p>
            <a:r>
              <a:rPr lang="en-US">
                <a:latin typeface="Roboto"/>
                <a:ea typeface="Roboto"/>
                <a:cs typeface="Roboto"/>
              </a:rPr>
              <a:t>Start with simple aggregates over SK_ID_PREV &amp; SK_ID_BUREAU features for each SK_ID_CURR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 Each of these choices were tested to identify the best boost in base models for these features 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Featured selected were in descending order of importance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and Feature Selection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</p:spTree>
    <p:extLst>
      <p:ext uri="{BB962C8B-B14F-4D97-AF65-F5344CB8AC3E}">
        <p14:creationId xmlns:p14="http://schemas.microsoft.com/office/powerpoint/2010/main" val="1978280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5923B3D-9FC7-EE01-322A-443F70C30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599082"/>
              </p:ext>
            </p:extLst>
          </p:nvPr>
        </p:nvGraphicFramePr>
        <p:xfrm>
          <a:off x="1799302" y="1216024"/>
          <a:ext cx="10011697" cy="434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EDA and Feature Selection Process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</p:spTree>
    <p:extLst>
      <p:ext uri="{BB962C8B-B14F-4D97-AF65-F5344CB8AC3E}">
        <p14:creationId xmlns:p14="http://schemas.microsoft.com/office/powerpoint/2010/main" val="415001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C2678154-4DF9-CB08-BD2E-6B5C138F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887" y="1495336"/>
            <a:ext cx="10117112" cy="451282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6" y="200722"/>
            <a:ext cx="10117113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Exploration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  <p:pic>
        <p:nvPicPr>
          <p:cNvPr id="5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C7D73CEB-8F50-F0DC-A179-FE549199C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057" y="2748523"/>
            <a:ext cx="3937378" cy="2998687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88856AA-4E03-129F-1880-51972382E7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417809"/>
              </p:ext>
            </p:extLst>
          </p:nvPr>
        </p:nvGraphicFramePr>
        <p:xfrm>
          <a:off x="5780314" y="-700165"/>
          <a:ext cx="5928246" cy="2811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9390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8A805-5475-4878-8AEE-A477712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672" y="195035"/>
            <a:ext cx="11430000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Exploration</a:t>
            </a:r>
            <a:endParaRPr lang="en-US"/>
          </a:p>
        </p:txBody>
      </p:sp>
      <p:pic>
        <p:nvPicPr>
          <p:cNvPr id="11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07FC20E7-F964-7450-CA33-E3BF2BA990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9101" y="1408828"/>
            <a:ext cx="4472980" cy="4589591"/>
          </a:xfrm>
        </p:spPr>
      </p:pic>
      <p:pic>
        <p:nvPicPr>
          <p:cNvPr id="12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251925DF-D538-7E31-DBE7-39A1A5922D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2257" y="1408827"/>
            <a:ext cx="4994879" cy="458959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C51353-2C9A-47AC-83CA-7721043280B1}"/>
              </a:ext>
            </a:extLst>
          </p:cNvPr>
          <p:cNvSpPr/>
          <p:nvPr/>
        </p:nvSpPr>
        <p:spPr>
          <a:xfrm>
            <a:off x="104931" y="1515285"/>
            <a:ext cx="1514007" cy="929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D253C-CF94-4834-A647-FCFF82CCFBB1}"/>
              </a:ext>
            </a:extLst>
          </p:cNvPr>
          <p:cNvSpPr/>
          <p:nvPr/>
        </p:nvSpPr>
        <p:spPr>
          <a:xfrm>
            <a:off x="104930" y="2679490"/>
            <a:ext cx="1514007" cy="9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PROBLEM FORMULATION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686DA-66FB-419F-B326-8143EADE1E50}"/>
              </a:ext>
            </a:extLst>
          </p:cNvPr>
          <p:cNvSpPr/>
          <p:nvPr/>
        </p:nvSpPr>
        <p:spPr>
          <a:xfrm>
            <a:off x="104931" y="3888665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40EE-76D4-4890-AE3E-CA2F3D84B4CF}"/>
              </a:ext>
            </a:extLst>
          </p:cNvPr>
          <p:cNvSpPr/>
          <p:nvPr/>
        </p:nvSpPr>
        <p:spPr>
          <a:xfrm>
            <a:off x="104931" y="5067860"/>
            <a:ext cx="1514007" cy="929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2A07A-36DD-8816-211B-34FE53BC3BCD}"/>
              </a:ext>
            </a:extLst>
          </p:cNvPr>
          <p:cNvGrpSpPr/>
          <p:nvPr/>
        </p:nvGrpSpPr>
        <p:grpSpPr>
          <a:xfrm>
            <a:off x="280062" y="200722"/>
            <a:ext cx="1163741" cy="1205782"/>
            <a:chOff x="2391872" y="3888665"/>
            <a:chExt cx="2039126" cy="21842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3D6F2-DFF4-0458-7692-DC15FD3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74" y="3888665"/>
              <a:ext cx="1345122" cy="1345122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CC6B3-2BA7-D03A-CFC6-93ACB4C7905F}"/>
                </a:ext>
              </a:extLst>
            </p:cNvPr>
            <p:cNvSpPr txBox="1"/>
            <p:nvPr/>
          </p:nvSpPr>
          <p:spPr>
            <a:xfrm>
              <a:off x="2391872" y="5292353"/>
              <a:ext cx="2039126" cy="78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err="1"/>
                <a:t>Akpevwe</a:t>
              </a:r>
              <a:r>
                <a:rPr lang="en-US" sz="1100" b="1"/>
                <a:t> </a:t>
              </a:r>
              <a:r>
                <a:rPr lang="en-US" sz="1100" b="1" err="1"/>
                <a:t>Ojameruaye</a:t>
              </a:r>
              <a:endParaRPr lang="en-US" sz="1100" b="1"/>
            </a:p>
          </p:txBody>
        </p:sp>
      </p:grpSp>
    </p:spTree>
    <p:extLst>
      <p:ext uri="{BB962C8B-B14F-4D97-AF65-F5344CB8AC3E}">
        <p14:creationId xmlns:p14="http://schemas.microsoft.com/office/powerpoint/2010/main" val="196117512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0A43D61CEFBE40A6251C506425EE25" ma:contentTypeVersion="2" ma:contentTypeDescription="Create a new document." ma:contentTypeScope="" ma:versionID="6427b7414826613a4ff03c6047fb1000">
  <xsd:schema xmlns:xsd="http://www.w3.org/2001/XMLSchema" xmlns:xs="http://www.w3.org/2001/XMLSchema" xmlns:p="http://schemas.microsoft.com/office/2006/metadata/properties" xmlns:ns2="fe631d99-76fe-418e-9b04-4cc0c3821c01" targetNamespace="http://schemas.microsoft.com/office/2006/metadata/properties" ma:root="true" ma:fieldsID="a29ff9d6e9634e40fc09b358c1513a22" ns2:_="">
    <xsd:import namespace="fe631d99-76fe-418e-9b04-4cc0c3821c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31d99-76fe-418e-9b04-4cc0c3821c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1D998E-16CE-47E9-AE29-B59BF1B809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4723E0-E3D1-4266-8301-5DCD6D706977}">
  <ds:schemaRefs>
    <ds:schemaRef ds:uri="fe631d99-76fe-418e-9b04-4cc0c3821c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68E788-682B-4B8C-9AF0-34B12098F5A6}">
  <ds:schemaRefs>
    <ds:schemaRef ds:uri="fe631d99-76fe-418e-9b04-4cc0c3821c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0</TotalTime>
  <Words>1739</Words>
  <Application>Microsoft Office PowerPoint</Application>
  <PresentationFormat>寬螢幕</PresentationFormat>
  <Paragraphs>682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Arial</vt:lpstr>
      <vt:lpstr>Roboto</vt:lpstr>
      <vt:lpstr>Calibri</vt:lpstr>
      <vt:lpstr>Title Page</vt:lpstr>
      <vt:lpstr>Dividers</vt:lpstr>
      <vt:lpstr>Content Page</vt:lpstr>
      <vt:lpstr>Home Credit Default Risk</vt:lpstr>
      <vt:lpstr>The Team</vt:lpstr>
      <vt:lpstr>Data Description </vt:lpstr>
      <vt:lpstr>Feature Research and Background</vt:lpstr>
      <vt:lpstr>Data Preview </vt:lpstr>
      <vt:lpstr>Data and Feature Selection </vt:lpstr>
      <vt:lpstr>EDA and Feature Selection Process</vt:lpstr>
      <vt:lpstr>Data Exploration </vt:lpstr>
      <vt:lpstr>Data Exploration</vt:lpstr>
      <vt:lpstr>Data Aggregation - Schematic Diagram</vt:lpstr>
      <vt:lpstr>Data Correlation with Target </vt:lpstr>
      <vt:lpstr>Data Correlation– Closer Look at Age Distribution</vt:lpstr>
      <vt:lpstr>Data Correlation– Closer Look at Ext_Source</vt:lpstr>
      <vt:lpstr>Correlation Heat Map: Pos_cash_balance </vt:lpstr>
      <vt:lpstr>Correlation Heat Map: Credit Card Balance </vt:lpstr>
      <vt:lpstr>Correlation Heat Map: Payment Installments</vt:lpstr>
      <vt:lpstr>Data Cleansing – Missing Values</vt:lpstr>
      <vt:lpstr>Data Cleansing - Categorical Data</vt:lpstr>
      <vt:lpstr>Data Cleansing – One-Hot Encoding</vt:lpstr>
      <vt:lpstr>Data Cleansing – MinMax Standardization (0,1)</vt:lpstr>
      <vt:lpstr>Data Cleansing: Feature Selection </vt:lpstr>
      <vt:lpstr>Transformed Data </vt:lpstr>
      <vt:lpstr>LightGBM</vt:lpstr>
      <vt:lpstr>Gradient Boosting</vt:lpstr>
      <vt:lpstr>Gradient Boosting</vt:lpstr>
      <vt:lpstr>Gradient Boosting</vt:lpstr>
      <vt:lpstr>Gradient Boosting</vt:lpstr>
      <vt:lpstr>Gradient Boosting</vt:lpstr>
      <vt:lpstr>Gradient Boosting</vt:lpstr>
      <vt:lpstr>Gradient Boosting</vt:lpstr>
      <vt:lpstr>Lightgbm - Parameter</vt:lpstr>
      <vt:lpstr>Lightgbm – Parameters Tuning</vt:lpstr>
      <vt:lpstr>Lightgbm – Parameters Tuning</vt:lpstr>
      <vt:lpstr>Lightgbm – Parameter Tuning</vt:lpstr>
      <vt:lpstr>Lightgbm – Parameter Tuning</vt:lpstr>
      <vt:lpstr>Lightgbm - Prediction</vt:lpstr>
      <vt:lpstr>Linear models  </vt:lpstr>
      <vt:lpstr>Logistic Regression Comparison and Results </vt:lpstr>
      <vt:lpstr>Key Outcomes</vt:lpstr>
      <vt:lpstr>Next Steps</vt:lpstr>
      <vt:lpstr>Conclusions</vt:lpstr>
      <vt:lpstr>PowerPoint 簡報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Cheng-Wei Huang</cp:lastModifiedBy>
  <cp:revision>2</cp:revision>
  <dcterms:created xsi:type="dcterms:W3CDTF">2022-08-24T13:02:54Z</dcterms:created>
  <dcterms:modified xsi:type="dcterms:W3CDTF">2022-11-23T00:22:49Z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0x0101005A0A43D61CEFBE40A6251C506425EE25</vt:lpwstr>
  </property>
</Properties>
</file>